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664" r:id="rId2"/>
    <p:sldId id="257" r:id="rId3"/>
    <p:sldId id="665" r:id="rId4"/>
    <p:sldId id="667" r:id="rId5"/>
    <p:sldId id="666" r:id="rId6"/>
    <p:sldId id="668" r:id="rId7"/>
    <p:sldId id="670" r:id="rId8"/>
    <p:sldId id="386" r:id="rId9"/>
    <p:sldId id="387" r:id="rId10"/>
    <p:sldId id="383" r:id="rId11"/>
    <p:sldId id="671" r:id="rId12"/>
    <p:sldId id="672" r:id="rId13"/>
    <p:sldId id="675" r:id="rId14"/>
    <p:sldId id="692" r:id="rId15"/>
    <p:sldId id="700" r:id="rId16"/>
    <p:sldId id="676" r:id="rId17"/>
    <p:sldId id="677" r:id="rId18"/>
    <p:sldId id="678" r:id="rId19"/>
    <p:sldId id="673" r:id="rId20"/>
    <p:sldId id="674" r:id="rId21"/>
    <p:sldId id="680" r:id="rId22"/>
    <p:sldId id="701" r:id="rId23"/>
    <p:sldId id="707" r:id="rId24"/>
    <p:sldId id="689" r:id="rId25"/>
    <p:sldId id="690" r:id="rId26"/>
    <p:sldId id="696" r:id="rId27"/>
    <p:sldId id="691" r:id="rId28"/>
    <p:sldId id="708" r:id="rId29"/>
    <p:sldId id="679" r:id="rId30"/>
    <p:sldId id="709" r:id="rId31"/>
    <p:sldId id="69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66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2E929C-D196-49B6-B6D4-AD2ABDA65AD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E893103-3E30-4220-9404-E4D1457A156C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de-DE" dirty="0" smtClean="0"/>
            <a:t>Plansprachen- </a:t>
          </a:r>
          <a:r>
            <a:rPr lang="de-DE" dirty="0" err="1" smtClean="0"/>
            <a:t>projekte</a:t>
          </a:r>
          <a:endParaRPr lang="en-GB" dirty="0"/>
        </a:p>
      </dgm:t>
    </dgm:pt>
    <dgm:pt modelId="{05D735EE-3B59-42D3-83EF-77EE4875975A}" type="parTrans" cxnId="{3FE97C64-3F09-49B9-A82C-A774A83730D9}">
      <dgm:prSet/>
      <dgm:spPr/>
      <dgm:t>
        <a:bodyPr/>
        <a:lstStyle/>
        <a:p>
          <a:endParaRPr lang="en-GB"/>
        </a:p>
      </dgm:t>
    </dgm:pt>
    <dgm:pt modelId="{C1DB2622-6B0F-4FA2-88D4-CB2764C8E768}" type="sibTrans" cxnId="{3FE97C64-3F09-49B9-A82C-A774A83730D9}">
      <dgm:prSet/>
      <dgm:spPr/>
      <dgm:t>
        <a:bodyPr/>
        <a:lstStyle/>
        <a:p>
          <a:endParaRPr lang="en-GB"/>
        </a:p>
      </dgm:t>
    </dgm:pt>
    <dgm:pt modelId="{F1554F90-9970-4361-BE35-4797FA314D19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de-DE" dirty="0" smtClean="0"/>
            <a:t>Apriorische P.</a:t>
          </a:r>
        </a:p>
        <a:p>
          <a:r>
            <a:rPr lang="de-DE" dirty="0" smtClean="0"/>
            <a:t>(z.B. Wilkins 1668, </a:t>
          </a:r>
          <a:r>
            <a:rPr lang="de-DE" dirty="0" err="1" smtClean="0"/>
            <a:t>Sudre</a:t>
          </a:r>
          <a:r>
            <a:rPr lang="de-DE" dirty="0" smtClean="0"/>
            <a:t> 1817 </a:t>
          </a:r>
          <a:r>
            <a:rPr lang="de-DE" i="1" dirty="0" err="1" smtClean="0"/>
            <a:t>Solresol</a:t>
          </a:r>
          <a:r>
            <a:rPr lang="de-DE" i="0" dirty="0" smtClean="0"/>
            <a:t>)</a:t>
          </a:r>
          <a:endParaRPr lang="en-GB" dirty="0"/>
        </a:p>
      </dgm:t>
    </dgm:pt>
    <dgm:pt modelId="{7FFC1266-6B6D-49C4-BAAB-D6B789AED7DE}" type="parTrans" cxnId="{80F745EE-BAF4-4436-B0C1-0EE5DB0042CE}">
      <dgm:prSet/>
      <dgm:spPr/>
      <dgm:t>
        <a:bodyPr/>
        <a:lstStyle/>
        <a:p>
          <a:endParaRPr lang="en-GB"/>
        </a:p>
      </dgm:t>
    </dgm:pt>
    <dgm:pt modelId="{7D73F6A9-5D1F-461B-A246-4DDE8ECDB802}" type="sibTrans" cxnId="{80F745EE-BAF4-4436-B0C1-0EE5DB0042CE}">
      <dgm:prSet/>
      <dgm:spPr/>
      <dgm:t>
        <a:bodyPr/>
        <a:lstStyle/>
        <a:p>
          <a:endParaRPr lang="en-GB"/>
        </a:p>
      </dgm:t>
    </dgm:pt>
    <dgm:pt modelId="{F28C6759-4239-4A8D-92F6-6DD8C2A1E5C3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e-DE" dirty="0" smtClean="0"/>
            <a:t>Aposteriorische P.</a:t>
          </a:r>
        </a:p>
        <a:p>
          <a:endParaRPr lang="en-GB" dirty="0"/>
        </a:p>
      </dgm:t>
    </dgm:pt>
    <dgm:pt modelId="{C899538B-0467-4669-8717-8821334B6B89}" type="parTrans" cxnId="{C297130D-5B93-4040-A3C2-B6895E29FFD4}">
      <dgm:prSet/>
      <dgm:spPr/>
      <dgm:t>
        <a:bodyPr/>
        <a:lstStyle/>
        <a:p>
          <a:endParaRPr lang="en-GB"/>
        </a:p>
      </dgm:t>
    </dgm:pt>
    <dgm:pt modelId="{CD482F56-C9D5-41D1-8E82-250AF17E64C8}" type="sibTrans" cxnId="{C297130D-5B93-4040-A3C2-B6895E29FFD4}">
      <dgm:prSet/>
      <dgm:spPr/>
      <dgm:t>
        <a:bodyPr/>
        <a:lstStyle/>
        <a:p>
          <a:endParaRPr lang="en-GB"/>
        </a:p>
      </dgm:t>
    </dgm:pt>
    <dgm:pt modelId="{01DCAC3E-B31C-4BCC-9D64-AA10FF809011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de-DE" dirty="0" smtClean="0"/>
            <a:t>Gemischte P. </a:t>
          </a:r>
        </a:p>
        <a:p>
          <a:r>
            <a:rPr lang="de-DE" dirty="0" smtClean="0"/>
            <a:t>(z.B. </a:t>
          </a:r>
          <a:r>
            <a:rPr lang="de-DE" i="1" dirty="0" smtClean="0"/>
            <a:t>Volapük</a:t>
          </a:r>
          <a:r>
            <a:rPr lang="de-DE" i="0" dirty="0" smtClean="0"/>
            <a:t>)</a:t>
          </a:r>
          <a:endParaRPr lang="en-GB" dirty="0"/>
        </a:p>
      </dgm:t>
    </dgm:pt>
    <dgm:pt modelId="{B52A0497-FACC-40B9-9C1E-9403BEDD962E}" type="parTrans" cxnId="{ED15CE6F-22DC-4DF0-80FF-52BE5F2AF882}">
      <dgm:prSet/>
      <dgm:spPr/>
      <dgm:t>
        <a:bodyPr/>
        <a:lstStyle/>
        <a:p>
          <a:endParaRPr lang="en-GB"/>
        </a:p>
      </dgm:t>
    </dgm:pt>
    <dgm:pt modelId="{41C8DC3C-3215-4A2C-8FFB-44111D2658DA}" type="sibTrans" cxnId="{ED15CE6F-22DC-4DF0-80FF-52BE5F2AF882}">
      <dgm:prSet/>
      <dgm:spPr/>
      <dgm:t>
        <a:bodyPr/>
        <a:lstStyle/>
        <a:p>
          <a:endParaRPr lang="en-GB"/>
        </a:p>
      </dgm:t>
    </dgm:pt>
    <dgm:pt modelId="{652A0F45-59E0-4154-9741-0A9386E014DD}" type="pres">
      <dgm:prSet presAssocID="{962E929C-D196-49B6-B6D4-AD2ABDA65A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5A9C1898-A30A-4B71-8570-663AB8D39352}" type="pres">
      <dgm:prSet presAssocID="{AE893103-3E30-4220-9404-E4D1457A156C}" presName="hierRoot1" presStyleCnt="0">
        <dgm:presLayoutVars>
          <dgm:hierBranch val="init"/>
        </dgm:presLayoutVars>
      </dgm:prSet>
      <dgm:spPr/>
    </dgm:pt>
    <dgm:pt modelId="{416D1C0B-F069-4FAC-85D2-2DBA5133AEBD}" type="pres">
      <dgm:prSet presAssocID="{AE893103-3E30-4220-9404-E4D1457A156C}" presName="rootComposite1" presStyleCnt="0"/>
      <dgm:spPr/>
    </dgm:pt>
    <dgm:pt modelId="{47C9F9BA-384B-4D6E-BA3F-CCE77C909D2E}" type="pres">
      <dgm:prSet presAssocID="{AE893103-3E30-4220-9404-E4D1457A156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1560624-5A09-4F3A-A3BE-CA0598BACC03}" type="pres">
      <dgm:prSet presAssocID="{AE893103-3E30-4220-9404-E4D1457A156C}" presName="rootConnector1" presStyleLbl="node1" presStyleIdx="0" presStyleCnt="0"/>
      <dgm:spPr/>
      <dgm:t>
        <a:bodyPr/>
        <a:lstStyle/>
        <a:p>
          <a:endParaRPr lang="en-GB"/>
        </a:p>
      </dgm:t>
    </dgm:pt>
    <dgm:pt modelId="{C5887356-9567-4F7D-AD5E-C598E68998DA}" type="pres">
      <dgm:prSet presAssocID="{AE893103-3E30-4220-9404-E4D1457A156C}" presName="hierChild2" presStyleCnt="0"/>
      <dgm:spPr/>
    </dgm:pt>
    <dgm:pt modelId="{EACA8F98-9EBA-416E-8180-29CA6A5C37ED}" type="pres">
      <dgm:prSet presAssocID="{7FFC1266-6B6D-49C4-BAAB-D6B789AED7DE}" presName="Name37" presStyleLbl="parChTrans1D2" presStyleIdx="0" presStyleCnt="3"/>
      <dgm:spPr/>
      <dgm:t>
        <a:bodyPr/>
        <a:lstStyle/>
        <a:p>
          <a:endParaRPr lang="en-GB"/>
        </a:p>
      </dgm:t>
    </dgm:pt>
    <dgm:pt modelId="{6BEDFB6E-7EB3-468C-B0F7-8992345C2590}" type="pres">
      <dgm:prSet presAssocID="{F1554F90-9970-4361-BE35-4797FA314D19}" presName="hierRoot2" presStyleCnt="0">
        <dgm:presLayoutVars>
          <dgm:hierBranch val="init"/>
        </dgm:presLayoutVars>
      </dgm:prSet>
      <dgm:spPr/>
    </dgm:pt>
    <dgm:pt modelId="{96237807-6484-4CE9-B4C5-B0D57E8FB792}" type="pres">
      <dgm:prSet presAssocID="{F1554F90-9970-4361-BE35-4797FA314D19}" presName="rootComposite" presStyleCnt="0"/>
      <dgm:spPr/>
    </dgm:pt>
    <dgm:pt modelId="{8B600BCC-5C66-47A7-94A4-7389807D5A16}" type="pres">
      <dgm:prSet presAssocID="{F1554F90-9970-4361-BE35-4797FA314D1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32BF046-EF8F-4FD5-8FEF-0DE194533658}" type="pres">
      <dgm:prSet presAssocID="{F1554F90-9970-4361-BE35-4797FA314D19}" presName="rootConnector" presStyleLbl="node2" presStyleIdx="0" presStyleCnt="3"/>
      <dgm:spPr/>
      <dgm:t>
        <a:bodyPr/>
        <a:lstStyle/>
        <a:p>
          <a:endParaRPr lang="en-GB"/>
        </a:p>
      </dgm:t>
    </dgm:pt>
    <dgm:pt modelId="{B21FB4E3-645F-4A95-9FE9-57B5F5ECFF30}" type="pres">
      <dgm:prSet presAssocID="{F1554F90-9970-4361-BE35-4797FA314D19}" presName="hierChild4" presStyleCnt="0"/>
      <dgm:spPr/>
    </dgm:pt>
    <dgm:pt modelId="{7758FE53-1B89-4036-A3A2-185E5E0A9DB9}" type="pres">
      <dgm:prSet presAssocID="{F1554F90-9970-4361-BE35-4797FA314D19}" presName="hierChild5" presStyleCnt="0"/>
      <dgm:spPr/>
    </dgm:pt>
    <dgm:pt modelId="{80122577-053B-44D3-836B-349FAFE0FA44}" type="pres">
      <dgm:prSet presAssocID="{C899538B-0467-4669-8717-8821334B6B89}" presName="Name37" presStyleLbl="parChTrans1D2" presStyleIdx="1" presStyleCnt="3"/>
      <dgm:spPr/>
      <dgm:t>
        <a:bodyPr/>
        <a:lstStyle/>
        <a:p>
          <a:endParaRPr lang="en-GB"/>
        </a:p>
      </dgm:t>
    </dgm:pt>
    <dgm:pt modelId="{EEA8DF3D-9248-421C-8507-ECE726342347}" type="pres">
      <dgm:prSet presAssocID="{F28C6759-4239-4A8D-92F6-6DD8C2A1E5C3}" presName="hierRoot2" presStyleCnt="0">
        <dgm:presLayoutVars>
          <dgm:hierBranch val="init"/>
        </dgm:presLayoutVars>
      </dgm:prSet>
      <dgm:spPr/>
    </dgm:pt>
    <dgm:pt modelId="{F245129A-9ECC-4E93-8F9F-963F52263F86}" type="pres">
      <dgm:prSet presAssocID="{F28C6759-4239-4A8D-92F6-6DD8C2A1E5C3}" presName="rootComposite" presStyleCnt="0"/>
      <dgm:spPr/>
    </dgm:pt>
    <dgm:pt modelId="{2E32D9DA-7853-459B-8DC2-B249198A4F0D}" type="pres">
      <dgm:prSet presAssocID="{F28C6759-4239-4A8D-92F6-6DD8C2A1E5C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F508196-5E4A-476D-9A09-31B24F76B5BF}" type="pres">
      <dgm:prSet presAssocID="{F28C6759-4239-4A8D-92F6-6DD8C2A1E5C3}" presName="rootConnector" presStyleLbl="node2" presStyleIdx="1" presStyleCnt="3"/>
      <dgm:spPr/>
      <dgm:t>
        <a:bodyPr/>
        <a:lstStyle/>
        <a:p>
          <a:endParaRPr lang="en-GB"/>
        </a:p>
      </dgm:t>
    </dgm:pt>
    <dgm:pt modelId="{120D3096-90A3-4EC6-948A-161F0E0175CD}" type="pres">
      <dgm:prSet presAssocID="{F28C6759-4239-4A8D-92F6-6DD8C2A1E5C3}" presName="hierChild4" presStyleCnt="0"/>
      <dgm:spPr/>
    </dgm:pt>
    <dgm:pt modelId="{167F4B47-3A4F-4893-9080-AF989A98EC59}" type="pres">
      <dgm:prSet presAssocID="{F28C6759-4239-4A8D-92F6-6DD8C2A1E5C3}" presName="hierChild5" presStyleCnt="0"/>
      <dgm:spPr/>
    </dgm:pt>
    <dgm:pt modelId="{8AE9A08F-9E2E-42C1-A367-ACA5214BE08C}" type="pres">
      <dgm:prSet presAssocID="{B52A0497-FACC-40B9-9C1E-9403BEDD962E}" presName="Name37" presStyleLbl="parChTrans1D2" presStyleIdx="2" presStyleCnt="3"/>
      <dgm:spPr/>
      <dgm:t>
        <a:bodyPr/>
        <a:lstStyle/>
        <a:p>
          <a:endParaRPr lang="en-GB"/>
        </a:p>
      </dgm:t>
    </dgm:pt>
    <dgm:pt modelId="{E0BB191D-7451-45F3-ABAD-EA701784634C}" type="pres">
      <dgm:prSet presAssocID="{01DCAC3E-B31C-4BCC-9D64-AA10FF809011}" presName="hierRoot2" presStyleCnt="0">
        <dgm:presLayoutVars>
          <dgm:hierBranch val="init"/>
        </dgm:presLayoutVars>
      </dgm:prSet>
      <dgm:spPr/>
    </dgm:pt>
    <dgm:pt modelId="{638DAB7A-80CB-4710-8134-57EE3156E468}" type="pres">
      <dgm:prSet presAssocID="{01DCAC3E-B31C-4BCC-9D64-AA10FF809011}" presName="rootComposite" presStyleCnt="0"/>
      <dgm:spPr/>
    </dgm:pt>
    <dgm:pt modelId="{CCAAA07A-6492-4EA4-BDE3-8C8F49B01D30}" type="pres">
      <dgm:prSet presAssocID="{01DCAC3E-B31C-4BCC-9D64-AA10FF80901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82DFEED-BB57-4E6D-B7A8-AC4615A1DE24}" type="pres">
      <dgm:prSet presAssocID="{01DCAC3E-B31C-4BCC-9D64-AA10FF809011}" presName="rootConnector" presStyleLbl="node2" presStyleIdx="2" presStyleCnt="3"/>
      <dgm:spPr/>
      <dgm:t>
        <a:bodyPr/>
        <a:lstStyle/>
        <a:p>
          <a:endParaRPr lang="en-GB"/>
        </a:p>
      </dgm:t>
    </dgm:pt>
    <dgm:pt modelId="{1B644226-BEB5-4775-B375-5824338EB677}" type="pres">
      <dgm:prSet presAssocID="{01DCAC3E-B31C-4BCC-9D64-AA10FF809011}" presName="hierChild4" presStyleCnt="0"/>
      <dgm:spPr/>
    </dgm:pt>
    <dgm:pt modelId="{7E1921D8-EF0E-4342-A569-D300E03BF8F3}" type="pres">
      <dgm:prSet presAssocID="{01DCAC3E-B31C-4BCC-9D64-AA10FF809011}" presName="hierChild5" presStyleCnt="0"/>
      <dgm:spPr/>
    </dgm:pt>
    <dgm:pt modelId="{BF5E7F5F-2A71-4F98-8C14-FBED4C15854C}" type="pres">
      <dgm:prSet presAssocID="{AE893103-3E30-4220-9404-E4D1457A156C}" presName="hierChild3" presStyleCnt="0"/>
      <dgm:spPr/>
    </dgm:pt>
  </dgm:ptLst>
  <dgm:cxnLst>
    <dgm:cxn modelId="{0B2A6F8E-1044-4258-905F-93294A404542}" type="presOf" srcId="{962E929C-D196-49B6-B6D4-AD2ABDA65AD5}" destId="{652A0F45-59E0-4154-9741-0A9386E014DD}" srcOrd="0" destOrd="0" presId="urn:microsoft.com/office/officeart/2005/8/layout/orgChart1"/>
    <dgm:cxn modelId="{3D335BAE-0743-41F1-B1E5-53A89B3B0AC8}" type="presOf" srcId="{7FFC1266-6B6D-49C4-BAAB-D6B789AED7DE}" destId="{EACA8F98-9EBA-416E-8180-29CA6A5C37ED}" srcOrd="0" destOrd="0" presId="urn:microsoft.com/office/officeart/2005/8/layout/orgChart1"/>
    <dgm:cxn modelId="{174A4379-B686-4779-84A4-084B3015F9B6}" type="presOf" srcId="{AE893103-3E30-4220-9404-E4D1457A156C}" destId="{47C9F9BA-384B-4D6E-BA3F-CCE77C909D2E}" srcOrd="0" destOrd="0" presId="urn:microsoft.com/office/officeart/2005/8/layout/orgChart1"/>
    <dgm:cxn modelId="{DB6078CB-FA80-4F50-BE47-CDE47B99AC4C}" type="presOf" srcId="{01DCAC3E-B31C-4BCC-9D64-AA10FF809011}" destId="{CCAAA07A-6492-4EA4-BDE3-8C8F49B01D30}" srcOrd="0" destOrd="0" presId="urn:microsoft.com/office/officeart/2005/8/layout/orgChart1"/>
    <dgm:cxn modelId="{4DA78EA1-7DBD-4AC3-B3E4-D6743660B156}" type="presOf" srcId="{F28C6759-4239-4A8D-92F6-6DD8C2A1E5C3}" destId="{3F508196-5E4A-476D-9A09-31B24F76B5BF}" srcOrd="1" destOrd="0" presId="urn:microsoft.com/office/officeart/2005/8/layout/orgChart1"/>
    <dgm:cxn modelId="{C297130D-5B93-4040-A3C2-B6895E29FFD4}" srcId="{AE893103-3E30-4220-9404-E4D1457A156C}" destId="{F28C6759-4239-4A8D-92F6-6DD8C2A1E5C3}" srcOrd="1" destOrd="0" parTransId="{C899538B-0467-4669-8717-8821334B6B89}" sibTransId="{CD482F56-C9D5-41D1-8E82-250AF17E64C8}"/>
    <dgm:cxn modelId="{8405F7D7-ADF7-4C35-BE95-1C3438AB877F}" type="presOf" srcId="{F1554F90-9970-4361-BE35-4797FA314D19}" destId="{432BF046-EF8F-4FD5-8FEF-0DE194533658}" srcOrd="1" destOrd="0" presId="urn:microsoft.com/office/officeart/2005/8/layout/orgChart1"/>
    <dgm:cxn modelId="{BD0AA5E5-BF18-43BE-BC39-7A65A1A13DD3}" type="presOf" srcId="{C899538B-0467-4669-8717-8821334B6B89}" destId="{80122577-053B-44D3-836B-349FAFE0FA44}" srcOrd="0" destOrd="0" presId="urn:microsoft.com/office/officeart/2005/8/layout/orgChart1"/>
    <dgm:cxn modelId="{F346815C-9C76-4856-9AB2-86D427EA097D}" type="presOf" srcId="{F28C6759-4239-4A8D-92F6-6DD8C2A1E5C3}" destId="{2E32D9DA-7853-459B-8DC2-B249198A4F0D}" srcOrd="0" destOrd="0" presId="urn:microsoft.com/office/officeart/2005/8/layout/orgChart1"/>
    <dgm:cxn modelId="{CBC208C4-0F5B-4948-AED1-1F8CED9DFECE}" type="presOf" srcId="{01DCAC3E-B31C-4BCC-9D64-AA10FF809011}" destId="{482DFEED-BB57-4E6D-B7A8-AC4615A1DE24}" srcOrd="1" destOrd="0" presId="urn:microsoft.com/office/officeart/2005/8/layout/orgChart1"/>
    <dgm:cxn modelId="{80F745EE-BAF4-4436-B0C1-0EE5DB0042CE}" srcId="{AE893103-3E30-4220-9404-E4D1457A156C}" destId="{F1554F90-9970-4361-BE35-4797FA314D19}" srcOrd="0" destOrd="0" parTransId="{7FFC1266-6B6D-49C4-BAAB-D6B789AED7DE}" sibTransId="{7D73F6A9-5D1F-461B-A246-4DDE8ECDB802}"/>
    <dgm:cxn modelId="{3FE97C64-3F09-49B9-A82C-A774A83730D9}" srcId="{962E929C-D196-49B6-B6D4-AD2ABDA65AD5}" destId="{AE893103-3E30-4220-9404-E4D1457A156C}" srcOrd="0" destOrd="0" parTransId="{05D735EE-3B59-42D3-83EF-77EE4875975A}" sibTransId="{C1DB2622-6B0F-4FA2-88D4-CB2764C8E768}"/>
    <dgm:cxn modelId="{8FE8116A-FC68-460A-836F-0932EF64C95E}" type="presOf" srcId="{F1554F90-9970-4361-BE35-4797FA314D19}" destId="{8B600BCC-5C66-47A7-94A4-7389807D5A16}" srcOrd="0" destOrd="0" presId="urn:microsoft.com/office/officeart/2005/8/layout/orgChart1"/>
    <dgm:cxn modelId="{409FDF06-01CD-49D6-B099-04DB87984BA0}" type="presOf" srcId="{B52A0497-FACC-40B9-9C1E-9403BEDD962E}" destId="{8AE9A08F-9E2E-42C1-A367-ACA5214BE08C}" srcOrd="0" destOrd="0" presId="urn:microsoft.com/office/officeart/2005/8/layout/orgChart1"/>
    <dgm:cxn modelId="{85D7A60A-D7DB-4524-9579-DB7F13F9B1FE}" type="presOf" srcId="{AE893103-3E30-4220-9404-E4D1457A156C}" destId="{D1560624-5A09-4F3A-A3BE-CA0598BACC03}" srcOrd="1" destOrd="0" presId="urn:microsoft.com/office/officeart/2005/8/layout/orgChart1"/>
    <dgm:cxn modelId="{ED15CE6F-22DC-4DF0-80FF-52BE5F2AF882}" srcId="{AE893103-3E30-4220-9404-E4D1457A156C}" destId="{01DCAC3E-B31C-4BCC-9D64-AA10FF809011}" srcOrd="2" destOrd="0" parTransId="{B52A0497-FACC-40B9-9C1E-9403BEDD962E}" sibTransId="{41C8DC3C-3215-4A2C-8FFB-44111D2658DA}"/>
    <dgm:cxn modelId="{D07B5B62-B2F5-445F-9F43-071BBE6409AA}" type="presParOf" srcId="{652A0F45-59E0-4154-9741-0A9386E014DD}" destId="{5A9C1898-A30A-4B71-8570-663AB8D39352}" srcOrd="0" destOrd="0" presId="urn:microsoft.com/office/officeart/2005/8/layout/orgChart1"/>
    <dgm:cxn modelId="{F79DF77F-12FC-4121-9829-3A5722D79619}" type="presParOf" srcId="{5A9C1898-A30A-4B71-8570-663AB8D39352}" destId="{416D1C0B-F069-4FAC-85D2-2DBA5133AEBD}" srcOrd="0" destOrd="0" presId="urn:microsoft.com/office/officeart/2005/8/layout/orgChart1"/>
    <dgm:cxn modelId="{B40460A1-298C-4C8B-A9B5-2474B4A0CCE3}" type="presParOf" srcId="{416D1C0B-F069-4FAC-85D2-2DBA5133AEBD}" destId="{47C9F9BA-384B-4D6E-BA3F-CCE77C909D2E}" srcOrd="0" destOrd="0" presId="urn:microsoft.com/office/officeart/2005/8/layout/orgChart1"/>
    <dgm:cxn modelId="{797F380F-2A6B-4F34-8779-EAE903D0DBDE}" type="presParOf" srcId="{416D1C0B-F069-4FAC-85D2-2DBA5133AEBD}" destId="{D1560624-5A09-4F3A-A3BE-CA0598BACC03}" srcOrd="1" destOrd="0" presId="urn:microsoft.com/office/officeart/2005/8/layout/orgChart1"/>
    <dgm:cxn modelId="{4F796657-A1E5-4823-8C99-013674E44B01}" type="presParOf" srcId="{5A9C1898-A30A-4B71-8570-663AB8D39352}" destId="{C5887356-9567-4F7D-AD5E-C598E68998DA}" srcOrd="1" destOrd="0" presId="urn:microsoft.com/office/officeart/2005/8/layout/orgChart1"/>
    <dgm:cxn modelId="{1D4188FC-D19C-42B0-8F35-FB6F13A7612C}" type="presParOf" srcId="{C5887356-9567-4F7D-AD5E-C598E68998DA}" destId="{EACA8F98-9EBA-416E-8180-29CA6A5C37ED}" srcOrd="0" destOrd="0" presId="urn:microsoft.com/office/officeart/2005/8/layout/orgChart1"/>
    <dgm:cxn modelId="{38D45E4C-8EBF-4531-9B78-C4356A8592B6}" type="presParOf" srcId="{C5887356-9567-4F7D-AD5E-C598E68998DA}" destId="{6BEDFB6E-7EB3-468C-B0F7-8992345C2590}" srcOrd="1" destOrd="0" presId="urn:microsoft.com/office/officeart/2005/8/layout/orgChart1"/>
    <dgm:cxn modelId="{C7E81230-18B8-49FD-A351-6A5D0CB89CC2}" type="presParOf" srcId="{6BEDFB6E-7EB3-468C-B0F7-8992345C2590}" destId="{96237807-6484-4CE9-B4C5-B0D57E8FB792}" srcOrd="0" destOrd="0" presId="urn:microsoft.com/office/officeart/2005/8/layout/orgChart1"/>
    <dgm:cxn modelId="{2D7E872C-4843-41F7-85E9-E466B5519AAE}" type="presParOf" srcId="{96237807-6484-4CE9-B4C5-B0D57E8FB792}" destId="{8B600BCC-5C66-47A7-94A4-7389807D5A16}" srcOrd="0" destOrd="0" presId="urn:microsoft.com/office/officeart/2005/8/layout/orgChart1"/>
    <dgm:cxn modelId="{DC289F33-7F06-44D7-887B-6E8C8CDA8541}" type="presParOf" srcId="{96237807-6484-4CE9-B4C5-B0D57E8FB792}" destId="{432BF046-EF8F-4FD5-8FEF-0DE194533658}" srcOrd="1" destOrd="0" presId="urn:microsoft.com/office/officeart/2005/8/layout/orgChart1"/>
    <dgm:cxn modelId="{4605632B-49DB-4922-9B6D-C3AE587F5421}" type="presParOf" srcId="{6BEDFB6E-7EB3-468C-B0F7-8992345C2590}" destId="{B21FB4E3-645F-4A95-9FE9-57B5F5ECFF30}" srcOrd="1" destOrd="0" presId="urn:microsoft.com/office/officeart/2005/8/layout/orgChart1"/>
    <dgm:cxn modelId="{8E6EAF6C-47AC-4FF5-83DB-15E7E675FE5A}" type="presParOf" srcId="{6BEDFB6E-7EB3-468C-B0F7-8992345C2590}" destId="{7758FE53-1B89-4036-A3A2-185E5E0A9DB9}" srcOrd="2" destOrd="0" presId="urn:microsoft.com/office/officeart/2005/8/layout/orgChart1"/>
    <dgm:cxn modelId="{76DBB078-FC8F-4A8F-A7EE-23E4CA9C4614}" type="presParOf" srcId="{C5887356-9567-4F7D-AD5E-C598E68998DA}" destId="{80122577-053B-44D3-836B-349FAFE0FA44}" srcOrd="2" destOrd="0" presId="urn:microsoft.com/office/officeart/2005/8/layout/orgChart1"/>
    <dgm:cxn modelId="{DFB9EF3F-D484-4BCD-8CA0-251CA9151481}" type="presParOf" srcId="{C5887356-9567-4F7D-AD5E-C598E68998DA}" destId="{EEA8DF3D-9248-421C-8507-ECE726342347}" srcOrd="3" destOrd="0" presId="urn:microsoft.com/office/officeart/2005/8/layout/orgChart1"/>
    <dgm:cxn modelId="{50C95F4D-4F28-4D42-A99D-78972E227420}" type="presParOf" srcId="{EEA8DF3D-9248-421C-8507-ECE726342347}" destId="{F245129A-9ECC-4E93-8F9F-963F52263F86}" srcOrd="0" destOrd="0" presId="urn:microsoft.com/office/officeart/2005/8/layout/orgChart1"/>
    <dgm:cxn modelId="{EA9395F2-2123-4265-8DC0-B6A6DCA159C2}" type="presParOf" srcId="{F245129A-9ECC-4E93-8F9F-963F52263F86}" destId="{2E32D9DA-7853-459B-8DC2-B249198A4F0D}" srcOrd="0" destOrd="0" presId="urn:microsoft.com/office/officeart/2005/8/layout/orgChart1"/>
    <dgm:cxn modelId="{FAFF567F-6528-46A8-BA6B-E40DC7D960BB}" type="presParOf" srcId="{F245129A-9ECC-4E93-8F9F-963F52263F86}" destId="{3F508196-5E4A-476D-9A09-31B24F76B5BF}" srcOrd="1" destOrd="0" presId="urn:microsoft.com/office/officeart/2005/8/layout/orgChart1"/>
    <dgm:cxn modelId="{C3E85F6E-8300-409F-BC0A-FC7DB94692C0}" type="presParOf" srcId="{EEA8DF3D-9248-421C-8507-ECE726342347}" destId="{120D3096-90A3-4EC6-948A-161F0E0175CD}" srcOrd="1" destOrd="0" presId="urn:microsoft.com/office/officeart/2005/8/layout/orgChart1"/>
    <dgm:cxn modelId="{4B928D38-F2E2-4C3C-A3D5-D752BA16B78D}" type="presParOf" srcId="{EEA8DF3D-9248-421C-8507-ECE726342347}" destId="{167F4B47-3A4F-4893-9080-AF989A98EC59}" srcOrd="2" destOrd="0" presId="urn:microsoft.com/office/officeart/2005/8/layout/orgChart1"/>
    <dgm:cxn modelId="{28B41896-BDB8-4820-8B42-544AF84EA4DD}" type="presParOf" srcId="{C5887356-9567-4F7D-AD5E-C598E68998DA}" destId="{8AE9A08F-9E2E-42C1-A367-ACA5214BE08C}" srcOrd="4" destOrd="0" presId="urn:microsoft.com/office/officeart/2005/8/layout/orgChart1"/>
    <dgm:cxn modelId="{7ECBD221-5C70-4148-BCA2-5AE677286DD2}" type="presParOf" srcId="{C5887356-9567-4F7D-AD5E-C598E68998DA}" destId="{E0BB191D-7451-45F3-ABAD-EA701784634C}" srcOrd="5" destOrd="0" presId="urn:microsoft.com/office/officeart/2005/8/layout/orgChart1"/>
    <dgm:cxn modelId="{159E73A5-AC97-40D0-B402-63C73B6185AC}" type="presParOf" srcId="{E0BB191D-7451-45F3-ABAD-EA701784634C}" destId="{638DAB7A-80CB-4710-8134-57EE3156E468}" srcOrd="0" destOrd="0" presId="urn:microsoft.com/office/officeart/2005/8/layout/orgChart1"/>
    <dgm:cxn modelId="{AA255B2E-736C-4718-AB98-F5A0098008F8}" type="presParOf" srcId="{638DAB7A-80CB-4710-8134-57EE3156E468}" destId="{CCAAA07A-6492-4EA4-BDE3-8C8F49B01D30}" srcOrd="0" destOrd="0" presId="urn:microsoft.com/office/officeart/2005/8/layout/orgChart1"/>
    <dgm:cxn modelId="{1E6BD9BD-91B7-42D8-8E23-D13A46CA108C}" type="presParOf" srcId="{638DAB7A-80CB-4710-8134-57EE3156E468}" destId="{482DFEED-BB57-4E6D-B7A8-AC4615A1DE24}" srcOrd="1" destOrd="0" presId="urn:microsoft.com/office/officeart/2005/8/layout/orgChart1"/>
    <dgm:cxn modelId="{E6D77A3E-A470-4ED1-A86B-0BE5DE601F36}" type="presParOf" srcId="{E0BB191D-7451-45F3-ABAD-EA701784634C}" destId="{1B644226-BEB5-4775-B375-5824338EB677}" srcOrd="1" destOrd="0" presId="urn:microsoft.com/office/officeart/2005/8/layout/orgChart1"/>
    <dgm:cxn modelId="{5D66049E-3C2F-4E0D-9522-813548F81AA7}" type="presParOf" srcId="{E0BB191D-7451-45F3-ABAD-EA701784634C}" destId="{7E1921D8-EF0E-4342-A569-D300E03BF8F3}" srcOrd="2" destOrd="0" presId="urn:microsoft.com/office/officeart/2005/8/layout/orgChart1"/>
    <dgm:cxn modelId="{A32BC97F-763C-4849-89EF-4DD0CA25513E}" type="presParOf" srcId="{5A9C1898-A30A-4B71-8570-663AB8D39352}" destId="{BF5E7F5F-2A71-4F98-8C14-FBED4C15854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290E68-D34F-4E5A-854A-1076B8661D9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86EB04A-26E9-4E7F-91D9-6201A08779EE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de-DE" dirty="0" err="1" smtClean="0">
              <a:solidFill>
                <a:schemeClr val="tx1"/>
              </a:solidFill>
            </a:rPr>
            <a:t>Aposterior</a:t>
          </a:r>
          <a:r>
            <a:rPr lang="de-DE" dirty="0" smtClean="0">
              <a:solidFill>
                <a:schemeClr val="tx1"/>
              </a:solidFill>
            </a:rPr>
            <a:t>.</a:t>
          </a:r>
        </a:p>
        <a:p>
          <a:r>
            <a:rPr lang="de-DE" dirty="0" smtClean="0">
              <a:solidFill>
                <a:schemeClr val="tx1"/>
              </a:solidFill>
            </a:rPr>
            <a:t>Projekte</a:t>
          </a:r>
          <a:endParaRPr lang="en-GB" dirty="0">
            <a:solidFill>
              <a:schemeClr val="tx1"/>
            </a:solidFill>
          </a:endParaRPr>
        </a:p>
      </dgm:t>
    </dgm:pt>
    <dgm:pt modelId="{7DFF2480-5F32-452A-86B6-1FE972398CA2}" type="parTrans" cxnId="{758AC7E8-142F-4C5D-A9F5-523111B16EE0}">
      <dgm:prSet/>
      <dgm:spPr/>
      <dgm:t>
        <a:bodyPr/>
        <a:lstStyle/>
        <a:p>
          <a:endParaRPr lang="en-GB"/>
        </a:p>
      </dgm:t>
    </dgm:pt>
    <dgm:pt modelId="{67D38274-B507-4AE2-B67A-EE36248D0A27}" type="sibTrans" cxnId="{758AC7E8-142F-4C5D-A9F5-523111B16EE0}">
      <dgm:prSet/>
      <dgm:spPr/>
      <dgm:t>
        <a:bodyPr/>
        <a:lstStyle/>
        <a:p>
          <a:endParaRPr lang="en-GB"/>
        </a:p>
      </dgm:t>
    </dgm:pt>
    <dgm:pt modelId="{00484576-B72F-4E96-857E-2FCB7544682C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Autonome P.</a:t>
          </a:r>
        </a:p>
        <a:p>
          <a:r>
            <a:rPr lang="de-DE" dirty="0" smtClean="0">
              <a:solidFill>
                <a:schemeClr val="tx1"/>
              </a:solidFill>
            </a:rPr>
            <a:t>(z.B. </a:t>
          </a:r>
          <a:r>
            <a:rPr lang="de-DE" i="1" dirty="0" smtClean="0">
              <a:solidFill>
                <a:schemeClr val="tx1"/>
              </a:solidFill>
            </a:rPr>
            <a:t>Esperanto, Ido</a:t>
          </a:r>
          <a:r>
            <a:rPr lang="de-DE" i="0" dirty="0" smtClean="0">
              <a:solidFill>
                <a:schemeClr val="tx1"/>
              </a:solidFill>
            </a:rPr>
            <a:t>)</a:t>
          </a:r>
          <a:endParaRPr lang="en-GB" dirty="0">
            <a:solidFill>
              <a:schemeClr val="tx1"/>
            </a:solidFill>
          </a:endParaRPr>
        </a:p>
      </dgm:t>
    </dgm:pt>
    <dgm:pt modelId="{D35CBE1A-6B13-4614-A46C-BD6C22723928}" type="parTrans" cxnId="{B63AA16F-37DC-4138-B45B-B79B33E5DABA}">
      <dgm:prSet/>
      <dgm:spPr/>
      <dgm:t>
        <a:bodyPr/>
        <a:lstStyle/>
        <a:p>
          <a:endParaRPr lang="en-GB"/>
        </a:p>
      </dgm:t>
    </dgm:pt>
    <dgm:pt modelId="{5BABD663-3460-416C-8834-61802E66205C}" type="sibTrans" cxnId="{B63AA16F-37DC-4138-B45B-B79B33E5DABA}">
      <dgm:prSet/>
      <dgm:spPr/>
      <dgm:t>
        <a:bodyPr/>
        <a:lstStyle/>
        <a:p>
          <a:endParaRPr lang="en-GB"/>
        </a:p>
      </dgm:t>
    </dgm:pt>
    <dgm:pt modelId="{9BD5A9F9-4E2B-42C1-B458-E2E177A3F159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Naturalistische P. (z.B. </a:t>
          </a:r>
          <a:r>
            <a:rPr lang="de-DE" i="1" dirty="0" smtClean="0">
              <a:solidFill>
                <a:schemeClr val="tx1"/>
              </a:solidFill>
            </a:rPr>
            <a:t>Interlingua</a:t>
          </a:r>
          <a:r>
            <a:rPr lang="de-DE" dirty="0" smtClean="0">
              <a:solidFill>
                <a:schemeClr val="tx1"/>
              </a:solidFill>
            </a:rPr>
            <a:t>) </a:t>
          </a:r>
          <a:endParaRPr lang="en-GB" dirty="0">
            <a:solidFill>
              <a:schemeClr val="tx1"/>
            </a:solidFill>
          </a:endParaRPr>
        </a:p>
      </dgm:t>
    </dgm:pt>
    <dgm:pt modelId="{80123E20-23A0-4EF4-95D0-70595F5A1812}" type="parTrans" cxnId="{635DA9B2-91AD-44A6-8B68-C39670DB836D}">
      <dgm:prSet/>
      <dgm:spPr/>
      <dgm:t>
        <a:bodyPr/>
        <a:lstStyle/>
        <a:p>
          <a:endParaRPr lang="en-GB"/>
        </a:p>
      </dgm:t>
    </dgm:pt>
    <dgm:pt modelId="{4F9F8BE0-D543-4FCD-9C8F-ACB27180C7B3}" type="sibTrans" cxnId="{635DA9B2-91AD-44A6-8B68-C39670DB836D}">
      <dgm:prSet/>
      <dgm:spPr/>
      <dgm:t>
        <a:bodyPr/>
        <a:lstStyle/>
        <a:p>
          <a:endParaRPr lang="en-GB"/>
        </a:p>
      </dgm:t>
    </dgm:pt>
    <dgm:pt modelId="{7C5D41A8-8A61-4684-A3A1-02C4C5E36D12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Minimalsprachen</a:t>
          </a:r>
        </a:p>
        <a:p>
          <a:r>
            <a:rPr lang="de-DE" dirty="0" smtClean="0">
              <a:solidFill>
                <a:schemeClr val="tx1"/>
              </a:solidFill>
            </a:rPr>
            <a:t>(z.B. </a:t>
          </a:r>
          <a:r>
            <a:rPr lang="de-DE" i="1" dirty="0" err="1" smtClean="0">
              <a:solidFill>
                <a:schemeClr val="tx1"/>
              </a:solidFill>
            </a:rPr>
            <a:t>Latino</a:t>
          </a:r>
          <a:r>
            <a:rPr lang="de-DE" i="1" dirty="0" smtClean="0">
              <a:solidFill>
                <a:schemeClr val="tx1"/>
              </a:solidFill>
            </a:rPr>
            <a:t> sine </a:t>
          </a:r>
          <a:r>
            <a:rPr lang="de-DE" i="1" dirty="0" err="1" smtClean="0">
              <a:solidFill>
                <a:schemeClr val="tx1"/>
              </a:solidFill>
            </a:rPr>
            <a:t>flexione</a:t>
          </a:r>
          <a:r>
            <a:rPr lang="de-DE" i="0" dirty="0" smtClean="0">
              <a:solidFill>
                <a:schemeClr val="tx1"/>
              </a:solidFill>
            </a:rPr>
            <a:t>)</a:t>
          </a:r>
          <a:endParaRPr lang="en-GB" dirty="0">
            <a:solidFill>
              <a:schemeClr val="tx1"/>
            </a:solidFill>
          </a:endParaRPr>
        </a:p>
      </dgm:t>
    </dgm:pt>
    <dgm:pt modelId="{E836D854-14DB-4076-875D-9E510EE1B01A}" type="parTrans" cxnId="{6401E0F8-B6AC-4F9F-8C17-646BDA00E084}">
      <dgm:prSet/>
      <dgm:spPr/>
      <dgm:t>
        <a:bodyPr/>
        <a:lstStyle/>
        <a:p>
          <a:endParaRPr lang="en-GB"/>
        </a:p>
      </dgm:t>
    </dgm:pt>
    <dgm:pt modelId="{11AD075F-9C5C-462F-B7BF-62E1272ED295}" type="sibTrans" cxnId="{6401E0F8-B6AC-4F9F-8C17-646BDA00E084}">
      <dgm:prSet/>
      <dgm:spPr/>
      <dgm:t>
        <a:bodyPr/>
        <a:lstStyle/>
        <a:p>
          <a:endParaRPr lang="en-GB"/>
        </a:p>
      </dgm:t>
    </dgm:pt>
    <dgm:pt modelId="{2E945EC0-F009-4D02-81C8-8347C5B91641}" type="pres">
      <dgm:prSet presAssocID="{8B290E68-D34F-4E5A-854A-1076B8661D9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60E5FCDB-2312-4911-87B5-B0F922A1319F}" type="pres">
      <dgm:prSet presAssocID="{086EB04A-26E9-4E7F-91D9-6201A08779EE}" presName="hierRoot1" presStyleCnt="0">
        <dgm:presLayoutVars>
          <dgm:hierBranch val="init"/>
        </dgm:presLayoutVars>
      </dgm:prSet>
      <dgm:spPr/>
    </dgm:pt>
    <dgm:pt modelId="{E78191CA-E2C6-4538-A93C-6A174FD95E67}" type="pres">
      <dgm:prSet presAssocID="{086EB04A-26E9-4E7F-91D9-6201A08779EE}" presName="rootComposite1" presStyleCnt="0"/>
      <dgm:spPr/>
    </dgm:pt>
    <dgm:pt modelId="{1657B7F5-A2FF-4B10-B904-F4A9D52200A2}" type="pres">
      <dgm:prSet presAssocID="{086EB04A-26E9-4E7F-91D9-6201A08779E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46D50CE-8E92-4224-8AA5-0AE96CDEA469}" type="pres">
      <dgm:prSet presAssocID="{086EB04A-26E9-4E7F-91D9-6201A08779EE}" presName="rootConnector1" presStyleLbl="node1" presStyleIdx="0" presStyleCnt="0"/>
      <dgm:spPr/>
      <dgm:t>
        <a:bodyPr/>
        <a:lstStyle/>
        <a:p>
          <a:endParaRPr lang="en-GB"/>
        </a:p>
      </dgm:t>
    </dgm:pt>
    <dgm:pt modelId="{7A154973-1B41-46DF-82EF-8A96A986C290}" type="pres">
      <dgm:prSet presAssocID="{086EB04A-26E9-4E7F-91D9-6201A08779EE}" presName="hierChild2" presStyleCnt="0"/>
      <dgm:spPr/>
    </dgm:pt>
    <dgm:pt modelId="{E5DBAC88-00CE-4F03-9938-022902174ED4}" type="pres">
      <dgm:prSet presAssocID="{D35CBE1A-6B13-4614-A46C-BD6C22723928}" presName="Name37" presStyleLbl="parChTrans1D2" presStyleIdx="0" presStyleCnt="3"/>
      <dgm:spPr/>
      <dgm:t>
        <a:bodyPr/>
        <a:lstStyle/>
        <a:p>
          <a:endParaRPr lang="en-GB"/>
        </a:p>
      </dgm:t>
    </dgm:pt>
    <dgm:pt modelId="{EAE4DDF3-7042-4946-B4EC-7320E726617E}" type="pres">
      <dgm:prSet presAssocID="{00484576-B72F-4E96-857E-2FCB7544682C}" presName="hierRoot2" presStyleCnt="0">
        <dgm:presLayoutVars>
          <dgm:hierBranch val="init"/>
        </dgm:presLayoutVars>
      </dgm:prSet>
      <dgm:spPr/>
    </dgm:pt>
    <dgm:pt modelId="{B089DF7F-4BCC-485E-9145-55A1CE626CD8}" type="pres">
      <dgm:prSet presAssocID="{00484576-B72F-4E96-857E-2FCB7544682C}" presName="rootComposite" presStyleCnt="0"/>
      <dgm:spPr/>
    </dgm:pt>
    <dgm:pt modelId="{03C2BADE-D139-41DF-9CBD-BE2F34B8669E}" type="pres">
      <dgm:prSet presAssocID="{00484576-B72F-4E96-857E-2FCB7544682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8388F01-3F51-48F9-B953-28125EC95811}" type="pres">
      <dgm:prSet presAssocID="{00484576-B72F-4E96-857E-2FCB7544682C}" presName="rootConnector" presStyleLbl="node2" presStyleIdx="0" presStyleCnt="3"/>
      <dgm:spPr/>
      <dgm:t>
        <a:bodyPr/>
        <a:lstStyle/>
        <a:p>
          <a:endParaRPr lang="en-GB"/>
        </a:p>
      </dgm:t>
    </dgm:pt>
    <dgm:pt modelId="{422D004F-87A0-42E0-AA40-DF15F5FDCFE2}" type="pres">
      <dgm:prSet presAssocID="{00484576-B72F-4E96-857E-2FCB7544682C}" presName="hierChild4" presStyleCnt="0"/>
      <dgm:spPr/>
    </dgm:pt>
    <dgm:pt modelId="{F72D4DF3-AC06-4CC5-86EA-16CCD328A16D}" type="pres">
      <dgm:prSet presAssocID="{00484576-B72F-4E96-857E-2FCB7544682C}" presName="hierChild5" presStyleCnt="0"/>
      <dgm:spPr/>
    </dgm:pt>
    <dgm:pt modelId="{6FB4F1C1-57EF-4B99-82BE-E990EB4CC5C3}" type="pres">
      <dgm:prSet presAssocID="{80123E20-23A0-4EF4-95D0-70595F5A1812}" presName="Name37" presStyleLbl="parChTrans1D2" presStyleIdx="1" presStyleCnt="3"/>
      <dgm:spPr/>
      <dgm:t>
        <a:bodyPr/>
        <a:lstStyle/>
        <a:p>
          <a:endParaRPr lang="en-GB"/>
        </a:p>
      </dgm:t>
    </dgm:pt>
    <dgm:pt modelId="{5AD22059-C52A-4617-90BC-2BB78AB52ECA}" type="pres">
      <dgm:prSet presAssocID="{9BD5A9F9-4E2B-42C1-B458-E2E177A3F159}" presName="hierRoot2" presStyleCnt="0">
        <dgm:presLayoutVars>
          <dgm:hierBranch val="init"/>
        </dgm:presLayoutVars>
      </dgm:prSet>
      <dgm:spPr/>
    </dgm:pt>
    <dgm:pt modelId="{908EA85A-22E8-4899-B30F-87559FB55A76}" type="pres">
      <dgm:prSet presAssocID="{9BD5A9F9-4E2B-42C1-B458-E2E177A3F159}" presName="rootComposite" presStyleCnt="0"/>
      <dgm:spPr/>
    </dgm:pt>
    <dgm:pt modelId="{5D2D8D8D-0A4B-4797-8432-BAEE52C46308}" type="pres">
      <dgm:prSet presAssocID="{9BD5A9F9-4E2B-42C1-B458-E2E177A3F15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1FAF95B-F019-41BF-9185-96D476004B77}" type="pres">
      <dgm:prSet presAssocID="{9BD5A9F9-4E2B-42C1-B458-E2E177A3F159}" presName="rootConnector" presStyleLbl="node2" presStyleIdx="1" presStyleCnt="3"/>
      <dgm:spPr/>
      <dgm:t>
        <a:bodyPr/>
        <a:lstStyle/>
        <a:p>
          <a:endParaRPr lang="en-GB"/>
        </a:p>
      </dgm:t>
    </dgm:pt>
    <dgm:pt modelId="{C4AE0EE3-7E23-4A19-ADF2-4BFD4912E06F}" type="pres">
      <dgm:prSet presAssocID="{9BD5A9F9-4E2B-42C1-B458-E2E177A3F159}" presName="hierChild4" presStyleCnt="0"/>
      <dgm:spPr/>
    </dgm:pt>
    <dgm:pt modelId="{A5ACF5E3-5A70-474F-AA34-EA70C451B858}" type="pres">
      <dgm:prSet presAssocID="{9BD5A9F9-4E2B-42C1-B458-E2E177A3F159}" presName="hierChild5" presStyleCnt="0"/>
      <dgm:spPr/>
    </dgm:pt>
    <dgm:pt modelId="{A4860184-9ECD-4702-8541-D8E98FC2FA9E}" type="pres">
      <dgm:prSet presAssocID="{E836D854-14DB-4076-875D-9E510EE1B01A}" presName="Name37" presStyleLbl="parChTrans1D2" presStyleIdx="2" presStyleCnt="3"/>
      <dgm:spPr/>
      <dgm:t>
        <a:bodyPr/>
        <a:lstStyle/>
        <a:p>
          <a:endParaRPr lang="en-GB"/>
        </a:p>
      </dgm:t>
    </dgm:pt>
    <dgm:pt modelId="{47934CC5-0286-4A4F-B7E4-0DFA0F53781C}" type="pres">
      <dgm:prSet presAssocID="{7C5D41A8-8A61-4684-A3A1-02C4C5E36D12}" presName="hierRoot2" presStyleCnt="0">
        <dgm:presLayoutVars>
          <dgm:hierBranch val="init"/>
        </dgm:presLayoutVars>
      </dgm:prSet>
      <dgm:spPr/>
    </dgm:pt>
    <dgm:pt modelId="{8A793CF4-DDE0-476B-8EB8-89D6B596D2F4}" type="pres">
      <dgm:prSet presAssocID="{7C5D41A8-8A61-4684-A3A1-02C4C5E36D12}" presName="rootComposite" presStyleCnt="0"/>
      <dgm:spPr/>
    </dgm:pt>
    <dgm:pt modelId="{64B54A2D-706F-4C40-8327-96AE1BB13DAA}" type="pres">
      <dgm:prSet presAssocID="{7C5D41A8-8A61-4684-A3A1-02C4C5E36D1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ED59367-346F-485B-B7D5-0CC4806093A9}" type="pres">
      <dgm:prSet presAssocID="{7C5D41A8-8A61-4684-A3A1-02C4C5E36D12}" presName="rootConnector" presStyleLbl="node2" presStyleIdx="2" presStyleCnt="3"/>
      <dgm:spPr/>
      <dgm:t>
        <a:bodyPr/>
        <a:lstStyle/>
        <a:p>
          <a:endParaRPr lang="en-GB"/>
        </a:p>
      </dgm:t>
    </dgm:pt>
    <dgm:pt modelId="{21DB5B38-9B22-4A3B-A8F5-85E835CD971C}" type="pres">
      <dgm:prSet presAssocID="{7C5D41A8-8A61-4684-A3A1-02C4C5E36D12}" presName="hierChild4" presStyleCnt="0"/>
      <dgm:spPr/>
    </dgm:pt>
    <dgm:pt modelId="{B59DE93B-C708-454E-8894-14BF08600525}" type="pres">
      <dgm:prSet presAssocID="{7C5D41A8-8A61-4684-A3A1-02C4C5E36D12}" presName="hierChild5" presStyleCnt="0"/>
      <dgm:spPr/>
    </dgm:pt>
    <dgm:pt modelId="{D2020034-CE93-4897-83FC-037EE9BA2161}" type="pres">
      <dgm:prSet presAssocID="{086EB04A-26E9-4E7F-91D9-6201A08779EE}" presName="hierChild3" presStyleCnt="0"/>
      <dgm:spPr/>
    </dgm:pt>
  </dgm:ptLst>
  <dgm:cxnLst>
    <dgm:cxn modelId="{420DA90E-ABBB-4316-AB3F-52173620A620}" type="presOf" srcId="{7C5D41A8-8A61-4684-A3A1-02C4C5E36D12}" destId="{CED59367-346F-485B-B7D5-0CC4806093A9}" srcOrd="1" destOrd="0" presId="urn:microsoft.com/office/officeart/2005/8/layout/orgChart1"/>
    <dgm:cxn modelId="{A325475F-54E3-4E2E-BC4A-191383F48FC6}" type="presOf" srcId="{9BD5A9F9-4E2B-42C1-B458-E2E177A3F159}" destId="{C1FAF95B-F019-41BF-9185-96D476004B77}" srcOrd="1" destOrd="0" presId="urn:microsoft.com/office/officeart/2005/8/layout/orgChart1"/>
    <dgm:cxn modelId="{DF123FD8-E374-48A1-91FE-11CD0232C583}" type="presOf" srcId="{D35CBE1A-6B13-4614-A46C-BD6C22723928}" destId="{E5DBAC88-00CE-4F03-9938-022902174ED4}" srcOrd="0" destOrd="0" presId="urn:microsoft.com/office/officeart/2005/8/layout/orgChart1"/>
    <dgm:cxn modelId="{758AC7E8-142F-4C5D-A9F5-523111B16EE0}" srcId="{8B290E68-D34F-4E5A-854A-1076B8661D9A}" destId="{086EB04A-26E9-4E7F-91D9-6201A08779EE}" srcOrd="0" destOrd="0" parTransId="{7DFF2480-5F32-452A-86B6-1FE972398CA2}" sibTransId="{67D38274-B507-4AE2-B67A-EE36248D0A27}"/>
    <dgm:cxn modelId="{B63AA16F-37DC-4138-B45B-B79B33E5DABA}" srcId="{086EB04A-26E9-4E7F-91D9-6201A08779EE}" destId="{00484576-B72F-4E96-857E-2FCB7544682C}" srcOrd="0" destOrd="0" parTransId="{D35CBE1A-6B13-4614-A46C-BD6C22723928}" sibTransId="{5BABD663-3460-416C-8834-61802E66205C}"/>
    <dgm:cxn modelId="{6F235223-1442-461C-8CE1-BEFE51A43AE0}" type="presOf" srcId="{086EB04A-26E9-4E7F-91D9-6201A08779EE}" destId="{F46D50CE-8E92-4224-8AA5-0AE96CDEA469}" srcOrd="1" destOrd="0" presId="urn:microsoft.com/office/officeart/2005/8/layout/orgChart1"/>
    <dgm:cxn modelId="{0194E0FF-A0B3-4207-98E9-6CB6059FAB79}" type="presOf" srcId="{80123E20-23A0-4EF4-95D0-70595F5A1812}" destId="{6FB4F1C1-57EF-4B99-82BE-E990EB4CC5C3}" srcOrd="0" destOrd="0" presId="urn:microsoft.com/office/officeart/2005/8/layout/orgChart1"/>
    <dgm:cxn modelId="{744180A6-CC5C-4C7C-A67C-12488E601B58}" type="presOf" srcId="{9BD5A9F9-4E2B-42C1-B458-E2E177A3F159}" destId="{5D2D8D8D-0A4B-4797-8432-BAEE52C46308}" srcOrd="0" destOrd="0" presId="urn:microsoft.com/office/officeart/2005/8/layout/orgChart1"/>
    <dgm:cxn modelId="{0D481929-0F44-4675-A6F7-F7D1803D88F2}" type="presOf" srcId="{8B290E68-D34F-4E5A-854A-1076B8661D9A}" destId="{2E945EC0-F009-4D02-81C8-8347C5B91641}" srcOrd="0" destOrd="0" presId="urn:microsoft.com/office/officeart/2005/8/layout/orgChart1"/>
    <dgm:cxn modelId="{F7E65BC6-4BC4-4FA5-9255-27F075E99304}" type="presOf" srcId="{086EB04A-26E9-4E7F-91D9-6201A08779EE}" destId="{1657B7F5-A2FF-4B10-B904-F4A9D52200A2}" srcOrd="0" destOrd="0" presId="urn:microsoft.com/office/officeart/2005/8/layout/orgChart1"/>
    <dgm:cxn modelId="{BA23BF21-79C9-4E4D-AF1D-3F1C5454E035}" type="presOf" srcId="{E836D854-14DB-4076-875D-9E510EE1B01A}" destId="{A4860184-9ECD-4702-8541-D8E98FC2FA9E}" srcOrd="0" destOrd="0" presId="urn:microsoft.com/office/officeart/2005/8/layout/orgChart1"/>
    <dgm:cxn modelId="{7A6FE717-C44A-4AEB-8810-CE37E3C35150}" type="presOf" srcId="{00484576-B72F-4E96-857E-2FCB7544682C}" destId="{A8388F01-3F51-48F9-B953-28125EC95811}" srcOrd="1" destOrd="0" presId="urn:microsoft.com/office/officeart/2005/8/layout/orgChart1"/>
    <dgm:cxn modelId="{635DA9B2-91AD-44A6-8B68-C39670DB836D}" srcId="{086EB04A-26E9-4E7F-91D9-6201A08779EE}" destId="{9BD5A9F9-4E2B-42C1-B458-E2E177A3F159}" srcOrd="1" destOrd="0" parTransId="{80123E20-23A0-4EF4-95D0-70595F5A1812}" sibTransId="{4F9F8BE0-D543-4FCD-9C8F-ACB27180C7B3}"/>
    <dgm:cxn modelId="{D3ED26EC-09EC-4C5A-8E2B-C2AA5A0C12E9}" type="presOf" srcId="{7C5D41A8-8A61-4684-A3A1-02C4C5E36D12}" destId="{64B54A2D-706F-4C40-8327-96AE1BB13DAA}" srcOrd="0" destOrd="0" presId="urn:microsoft.com/office/officeart/2005/8/layout/orgChart1"/>
    <dgm:cxn modelId="{1930C095-5404-43D6-A6FF-DED24E824CBA}" type="presOf" srcId="{00484576-B72F-4E96-857E-2FCB7544682C}" destId="{03C2BADE-D139-41DF-9CBD-BE2F34B8669E}" srcOrd="0" destOrd="0" presId="urn:microsoft.com/office/officeart/2005/8/layout/orgChart1"/>
    <dgm:cxn modelId="{6401E0F8-B6AC-4F9F-8C17-646BDA00E084}" srcId="{086EB04A-26E9-4E7F-91D9-6201A08779EE}" destId="{7C5D41A8-8A61-4684-A3A1-02C4C5E36D12}" srcOrd="2" destOrd="0" parTransId="{E836D854-14DB-4076-875D-9E510EE1B01A}" sibTransId="{11AD075F-9C5C-462F-B7BF-62E1272ED295}"/>
    <dgm:cxn modelId="{90EC5E2C-9140-4947-9A98-0F41DE389FE6}" type="presParOf" srcId="{2E945EC0-F009-4D02-81C8-8347C5B91641}" destId="{60E5FCDB-2312-4911-87B5-B0F922A1319F}" srcOrd="0" destOrd="0" presId="urn:microsoft.com/office/officeart/2005/8/layout/orgChart1"/>
    <dgm:cxn modelId="{2B47BB58-22A6-4ED4-AEE1-927CC6C37A63}" type="presParOf" srcId="{60E5FCDB-2312-4911-87B5-B0F922A1319F}" destId="{E78191CA-E2C6-4538-A93C-6A174FD95E67}" srcOrd="0" destOrd="0" presId="urn:microsoft.com/office/officeart/2005/8/layout/orgChart1"/>
    <dgm:cxn modelId="{BB1AC735-CB67-4AE2-B6B9-EA23F12B0F7E}" type="presParOf" srcId="{E78191CA-E2C6-4538-A93C-6A174FD95E67}" destId="{1657B7F5-A2FF-4B10-B904-F4A9D52200A2}" srcOrd="0" destOrd="0" presId="urn:microsoft.com/office/officeart/2005/8/layout/orgChart1"/>
    <dgm:cxn modelId="{9E3AC980-17DC-4995-AC4B-DCDB5A602DF5}" type="presParOf" srcId="{E78191CA-E2C6-4538-A93C-6A174FD95E67}" destId="{F46D50CE-8E92-4224-8AA5-0AE96CDEA469}" srcOrd="1" destOrd="0" presId="urn:microsoft.com/office/officeart/2005/8/layout/orgChart1"/>
    <dgm:cxn modelId="{54D206AC-D36F-42A6-9421-58F308E5A92A}" type="presParOf" srcId="{60E5FCDB-2312-4911-87B5-B0F922A1319F}" destId="{7A154973-1B41-46DF-82EF-8A96A986C290}" srcOrd="1" destOrd="0" presId="urn:microsoft.com/office/officeart/2005/8/layout/orgChart1"/>
    <dgm:cxn modelId="{8DF9F44D-AF2D-4449-8DC1-07E0D5E4F9C7}" type="presParOf" srcId="{7A154973-1B41-46DF-82EF-8A96A986C290}" destId="{E5DBAC88-00CE-4F03-9938-022902174ED4}" srcOrd="0" destOrd="0" presId="urn:microsoft.com/office/officeart/2005/8/layout/orgChart1"/>
    <dgm:cxn modelId="{36108537-04C3-4295-AD23-CBB70E2CBE55}" type="presParOf" srcId="{7A154973-1B41-46DF-82EF-8A96A986C290}" destId="{EAE4DDF3-7042-4946-B4EC-7320E726617E}" srcOrd="1" destOrd="0" presId="urn:microsoft.com/office/officeart/2005/8/layout/orgChart1"/>
    <dgm:cxn modelId="{5F40BC25-84D4-4A31-8FA3-948F5FF3B898}" type="presParOf" srcId="{EAE4DDF3-7042-4946-B4EC-7320E726617E}" destId="{B089DF7F-4BCC-485E-9145-55A1CE626CD8}" srcOrd="0" destOrd="0" presId="urn:microsoft.com/office/officeart/2005/8/layout/orgChart1"/>
    <dgm:cxn modelId="{54B92E54-4258-44D7-82C4-4BB3C5C4CFE6}" type="presParOf" srcId="{B089DF7F-4BCC-485E-9145-55A1CE626CD8}" destId="{03C2BADE-D139-41DF-9CBD-BE2F34B8669E}" srcOrd="0" destOrd="0" presId="urn:microsoft.com/office/officeart/2005/8/layout/orgChart1"/>
    <dgm:cxn modelId="{84E43A9E-2819-4737-9E91-15C93FDF2310}" type="presParOf" srcId="{B089DF7F-4BCC-485E-9145-55A1CE626CD8}" destId="{A8388F01-3F51-48F9-B953-28125EC95811}" srcOrd="1" destOrd="0" presId="urn:microsoft.com/office/officeart/2005/8/layout/orgChart1"/>
    <dgm:cxn modelId="{D927BC4C-57CF-4391-8BBC-F66CB278B2A6}" type="presParOf" srcId="{EAE4DDF3-7042-4946-B4EC-7320E726617E}" destId="{422D004F-87A0-42E0-AA40-DF15F5FDCFE2}" srcOrd="1" destOrd="0" presId="urn:microsoft.com/office/officeart/2005/8/layout/orgChart1"/>
    <dgm:cxn modelId="{DFF0F91C-5683-4691-8DE1-B8A9906BC8A8}" type="presParOf" srcId="{EAE4DDF3-7042-4946-B4EC-7320E726617E}" destId="{F72D4DF3-AC06-4CC5-86EA-16CCD328A16D}" srcOrd="2" destOrd="0" presId="urn:microsoft.com/office/officeart/2005/8/layout/orgChart1"/>
    <dgm:cxn modelId="{C8906A18-646F-4773-A89E-E794429B9CD7}" type="presParOf" srcId="{7A154973-1B41-46DF-82EF-8A96A986C290}" destId="{6FB4F1C1-57EF-4B99-82BE-E990EB4CC5C3}" srcOrd="2" destOrd="0" presId="urn:microsoft.com/office/officeart/2005/8/layout/orgChart1"/>
    <dgm:cxn modelId="{DD5977F7-7095-41AB-B661-72AF35715F39}" type="presParOf" srcId="{7A154973-1B41-46DF-82EF-8A96A986C290}" destId="{5AD22059-C52A-4617-90BC-2BB78AB52ECA}" srcOrd="3" destOrd="0" presId="urn:microsoft.com/office/officeart/2005/8/layout/orgChart1"/>
    <dgm:cxn modelId="{51256FAE-B702-4569-AC39-0049D3DC5D28}" type="presParOf" srcId="{5AD22059-C52A-4617-90BC-2BB78AB52ECA}" destId="{908EA85A-22E8-4899-B30F-87559FB55A76}" srcOrd="0" destOrd="0" presId="urn:microsoft.com/office/officeart/2005/8/layout/orgChart1"/>
    <dgm:cxn modelId="{C593AD63-2261-49B6-913C-08C3E9AA62BE}" type="presParOf" srcId="{908EA85A-22E8-4899-B30F-87559FB55A76}" destId="{5D2D8D8D-0A4B-4797-8432-BAEE52C46308}" srcOrd="0" destOrd="0" presId="urn:microsoft.com/office/officeart/2005/8/layout/orgChart1"/>
    <dgm:cxn modelId="{6C92A98B-C09D-48E3-B4C1-87722AD8DDBB}" type="presParOf" srcId="{908EA85A-22E8-4899-B30F-87559FB55A76}" destId="{C1FAF95B-F019-41BF-9185-96D476004B77}" srcOrd="1" destOrd="0" presId="urn:microsoft.com/office/officeart/2005/8/layout/orgChart1"/>
    <dgm:cxn modelId="{EDF7ACD2-4DAB-4B3A-A123-D2EDF45568E9}" type="presParOf" srcId="{5AD22059-C52A-4617-90BC-2BB78AB52ECA}" destId="{C4AE0EE3-7E23-4A19-ADF2-4BFD4912E06F}" srcOrd="1" destOrd="0" presId="urn:microsoft.com/office/officeart/2005/8/layout/orgChart1"/>
    <dgm:cxn modelId="{FF022D95-B994-4863-B658-94FB2F7B7BFE}" type="presParOf" srcId="{5AD22059-C52A-4617-90BC-2BB78AB52ECA}" destId="{A5ACF5E3-5A70-474F-AA34-EA70C451B858}" srcOrd="2" destOrd="0" presId="urn:microsoft.com/office/officeart/2005/8/layout/orgChart1"/>
    <dgm:cxn modelId="{CBB9EE9E-6605-4902-B977-3F3AF35F162B}" type="presParOf" srcId="{7A154973-1B41-46DF-82EF-8A96A986C290}" destId="{A4860184-9ECD-4702-8541-D8E98FC2FA9E}" srcOrd="4" destOrd="0" presId="urn:microsoft.com/office/officeart/2005/8/layout/orgChart1"/>
    <dgm:cxn modelId="{A92EE521-A4C3-4AB8-A879-477F6D8B72E6}" type="presParOf" srcId="{7A154973-1B41-46DF-82EF-8A96A986C290}" destId="{47934CC5-0286-4A4F-B7E4-0DFA0F53781C}" srcOrd="5" destOrd="0" presId="urn:microsoft.com/office/officeart/2005/8/layout/orgChart1"/>
    <dgm:cxn modelId="{41940F59-B5E6-4BFA-A888-EB76E6F42E23}" type="presParOf" srcId="{47934CC5-0286-4A4F-B7E4-0DFA0F53781C}" destId="{8A793CF4-DDE0-476B-8EB8-89D6B596D2F4}" srcOrd="0" destOrd="0" presId="urn:microsoft.com/office/officeart/2005/8/layout/orgChart1"/>
    <dgm:cxn modelId="{813B4C6D-6AEF-4DA8-A7EA-E686B3A26E87}" type="presParOf" srcId="{8A793CF4-DDE0-476B-8EB8-89D6B596D2F4}" destId="{64B54A2D-706F-4C40-8327-96AE1BB13DAA}" srcOrd="0" destOrd="0" presId="urn:microsoft.com/office/officeart/2005/8/layout/orgChart1"/>
    <dgm:cxn modelId="{4A1CF28F-31C5-46ED-9881-66D42A0F34B6}" type="presParOf" srcId="{8A793CF4-DDE0-476B-8EB8-89D6B596D2F4}" destId="{CED59367-346F-485B-B7D5-0CC4806093A9}" srcOrd="1" destOrd="0" presId="urn:microsoft.com/office/officeart/2005/8/layout/orgChart1"/>
    <dgm:cxn modelId="{711428F7-0E15-4B50-86EE-3EE117EB3967}" type="presParOf" srcId="{47934CC5-0286-4A4F-B7E4-0DFA0F53781C}" destId="{21DB5B38-9B22-4A3B-A8F5-85E835CD971C}" srcOrd="1" destOrd="0" presId="urn:microsoft.com/office/officeart/2005/8/layout/orgChart1"/>
    <dgm:cxn modelId="{98E4B326-5A9E-430F-9885-3F70414BF7AD}" type="presParOf" srcId="{47934CC5-0286-4A4F-B7E4-0DFA0F53781C}" destId="{B59DE93B-C708-454E-8894-14BF08600525}" srcOrd="2" destOrd="0" presId="urn:microsoft.com/office/officeart/2005/8/layout/orgChart1"/>
    <dgm:cxn modelId="{A8750F7A-2A3E-4A29-818F-5FC7501CB77E}" type="presParOf" srcId="{60E5FCDB-2312-4911-87B5-B0F922A1319F}" destId="{D2020034-CE93-4897-83FC-037EE9BA216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B4F7FE-8186-40E5-A154-47195B88D55B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14E02BC1-5709-4C3B-9A22-472A94A8F544}">
      <dgm:prSet phldrT="[Text]"/>
      <dgm:spPr/>
      <dgm:t>
        <a:bodyPr/>
        <a:lstStyle/>
        <a:p>
          <a:r>
            <a:rPr lang="de-DE" dirty="0" smtClean="0"/>
            <a:t>Projekt</a:t>
          </a:r>
          <a:endParaRPr lang="en-GB" dirty="0"/>
        </a:p>
      </dgm:t>
    </dgm:pt>
    <dgm:pt modelId="{136B74F6-75CE-4872-9482-EA90D9619DC8}" type="parTrans" cxnId="{B1E56D90-6D99-4171-974E-91F24F144AED}">
      <dgm:prSet/>
      <dgm:spPr/>
    </dgm:pt>
    <dgm:pt modelId="{F8394745-8502-4BE1-9974-E67B072A397F}" type="sibTrans" cxnId="{B1E56D90-6D99-4171-974E-91F24F144AED}">
      <dgm:prSet/>
      <dgm:spPr/>
    </dgm:pt>
    <dgm:pt modelId="{773E55AE-D0D9-4249-9E19-040EF0F15289}">
      <dgm:prSet phldrT="[Text]"/>
      <dgm:spPr/>
      <dgm:t>
        <a:bodyPr/>
        <a:lstStyle/>
        <a:p>
          <a:r>
            <a:rPr lang="de-DE" dirty="0" smtClean="0"/>
            <a:t>…</a:t>
          </a:r>
          <a:endParaRPr lang="en-GB" dirty="0"/>
        </a:p>
      </dgm:t>
    </dgm:pt>
    <dgm:pt modelId="{3F4BA365-F55A-4ABB-A3F0-8F5E3754D37F}" type="parTrans" cxnId="{7466599C-6F31-4104-922A-0B3A6BD7596A}">
      <dgm:prSet/>
      <dgm:spPr/>
    </dgm:pt>
    <dgm:pt modelId="{BCC24655-9B80-4EDC-805B-2B6582321D4E}" type="sibTrans" cxnId="{7466599C-6F31-4104-922A-0B3A6BD7596A}">
      <dgm:prSet/>
      <dgm:spPr/>
    </dgm:pt>
    <dgm:pt modelId="{3478782A-55FB-45E8-8F5A-A6C95319BBA0}">
      <dgm:prSet phldrT="[Text]"/>
      <dgm:spPr/>
      <dgm:t>
        <a:bodyPr/>
        <a:lstStyle/>
        <a:p>
          <a:r>
            <a:rPr lang="de-DE" dirty="0" smtClean="0"/>
            <a:t>Sprache</a:t>
          </a:r>
          <a:endParaRPr lang="en-GB" dirty="0"/>
        </a:p>
      </dgm:t>
    </dgm:pt>
    <dgm:pt modelId="{892738CB-92AC-4C57-8884-A765D19CDE76}" type="parTrans" cxnId="{4F751D43-1181-47C0-8B8C-69453C767AE7}">
      <dgm:prSet/>
      <dgm:spPr/>
    </dgm:pt>
    <dgm:pt modelId="{7376FC3E-E9EA-45FB-96E2-0C2BDADB1861}" type="sibTrans" cxnId="{4F751D43-1181-47C0-8B8C-69453C767AE7}">
      <dgm:prSet/>
      <dgm:spPr/>
    </dgm:pt>
    <dgm:pt modelId="{7AD72E40-B3BF-4C2A-BD4D-D10B26D7A5CF}" type="pres">
      <dgm:prSet presAssocID="{32B4F7FE-8186-40E5-A154-47195B88D55B}" presName="Name0" presStyleCnt="0">
        <dgm:presLayoutVars>
          <dgm:dir/>
          <dgm:animLvl val="lvl"/>
          <dgm:resizeHandles val="exact"/>
        </dgm:presLayoutVars>
      </dgm:prSet>
      <dgm:spPr/>
    </dgm:pt>
    <dgm:pt modelId="{EE6D3990-B893-4F27-B1BF-9BDA3DF0FE75}" type="pres">
      <dgm:prSet presAssocID="{32B4F7FE-8186-40E5-A154-47195B88D55B}" presName="dummy" presStyleCnt="0"/>
      <dgm:spPr/>
    </dgm:pt>
    <dgm:pt modelId="{766D8B25-33BA-4DCE-A794-8DE5218647C3}" type="pres">
      <dgm:prSet presAssocID="{32B4F7FE-8186-40E5-A154-47195B88D55B}" presName="linH" presStyleCnt="0"/>
      <dgm:spPr/>
    </dgm:pt>
    <dgm:pt modelId="{5A81783F-A4E5-48EA-86E5-94ADAEC67489}" type="pres">
      <dgm:prSet presAssocID="{32B4F7FE-8186-40E5-A154-47195B88D55B}" presName="padding1" presStyleCnt="0"/>
      <dgm:spPr/>
    </dgm:pt>
    <dgm:pt modelId="{A3F7893C-273A-43F0-8380-B2A2629238AB}" type="pres">
      <dgm:prSet presAssocID="{14E02BC1-5709-4C3B-9A22-472A94A8F544}" presName="linV" presStyleCnt="0"/>
      <dgm:spPr/>
    </dgm:pt>
    <dgm:pt modelId="{FBFCDDB9-F65B-476F-9BAD-9454CE503679}" type="pres">
      <dgm:prSet presAssocID="{14E02BC1-5709-4C3B-9A22-472A94A8F544}" presName="spVertical1" presStyleCnt="0"/>
      <dgm:spPr/>
    </dgm:pt>
    <dgm:pt modelId="{07984390-1AA5-4B0C-8326-D9CEDA5C5F05}" type="pres">
      <dgm:prSet presAssocID="{14E02BC1-5709-4C3B-9A22-472A94A8F544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CD8867-0E89-4546-AF79-8F063EAD3216}" type="pres">
      <dgm:prSet presAssocID="{14E02BC1-5709-4C3B-9A22-472A94A8F544}" presName="spVertical2" presStyleCnt="0"/>
      <dgm:spPr/>
    </dgm:pt>
    <dgm:pt modelId="{901E0C61-6CDE-4CC7-85EB-DB6E57102894}" type="pres">
      <dgm:prSet presAssocID="{14E02BC1-5709-4C3B-9A22-472A94A8F544}" presName="spVertical3" presStyleCnt="0"/>
      <dgm:spPr/>
    </dgm:pt>
    <dgm:pt modelId="{E5F90910-9B58-4408-A729-F48E243BAB4E}" type="pres">
      <dgm:prSet presAssocID="{F8394745-8502-4BE1-9974-E67B072A397F}" presName="space" presStyleCnt="0"/>
      <dgm:spPr/>
    </dgm:pt>
    <dgm:pt modelId="{CE78CA82-23F6-44AE-BAAE-017403036303}" type="pres">
      <dgm:prSet presAssocID="{773E55AE-D0D9-4249-9E19-040EF0F15289}" presName="linV" presStyleCnt="0"/>
      <dgm:spPr/>
    </dgm:pt>
    <dgm:pt modelId="{F5AB893E-8018-4D07-8580-248757B176E8}" type="pres">
      <dgm:prSet presAssocID="{773E55AE-D0D9-4249-9E19-040EF0F15289}" presName="spVertical1" presStyleCnt="0"/>
      <dgm:spPr/>
    </dgm:pt>
    <dgm:pt modelId="{8D1BC92A-E3C8-4F2C-949A-64C237C9D510}" type="pres">
      <dgm:prSet presAssocID="{773E55AE-D0D9-4249-9E19-040EF0F15289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1D703E-B5AF-4B54-959D-6CDD8450B91A}" type="pres">
      <dgm:prSet presAssocID="{773E55AE-D0D9-4249-9E19-040EF0F15289}" presName="spVertical2" presStyleCnt="0"/>
      <dgm:spPr/>
    </dgm:pt>
    <dgm:pt modelId="{8BAE9118-3B45-462E-86ED-0CE040083243}" type="pres">
      <dgm:prSet presAssocID="{773E55AE-D0D9-4249-9E19-040EF0F15289}" presName="spVertical3" presStyleCnt="0"/>
      <dgm:spPr/>
    </dgm:pt>
    <dgm:pt modelId="{31FAD88A-451B-497D-B722-0A117FC6857C}" type="pres">
      <dgm:prSet presAssocID="{BCC24655-9B80-4EDC-805B-2B6582321D4E}" presName="space" presStyleCnt="0"/>
      <dgm:spPr/>
    </dgm:pt>
    <dgm:pt modelId="{080FB866-3443-4AFF-9508-16EBB9047DA3}" type="pres">
      <dgm:prSet presAssocID="{3478782A-55FB-45E8-8F5A-A6C95319BBA0}" presName="linV" presStyleCnt="0"/>
      <dgm:spPr/>
    </dgm:pt>
    <dgm:pt modelId="{574A67D8-BC71-434E-98CB-E39D5F6D2DE0}" type="pres">
      <dgm:prSet presAssocID="{3478782A-55FB-45E8-8F5A-A6C95319BBA0}" presName="spVertical1" presStyleCnt="0"/>
      <dgm:spPr/>
    </dgm:pt>
    <dgm:pt modelId="{3890BE7A-B048-4A2E-B7E2-5F7D4FE3E787}" type="pres">
      <dgm:prSet presAssocID="{3478782A-55FB-45E8-8F5A-A6C95319BBA0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2CC173-266A-4206-8CFA-B8A038E9D667}" type="pres">
      <dgm:prSet presAssocID="{3478782A-55FB-45E8-8F5A-A6C95319BBA0}" presName="spVertical2" presStyleCnt="0"/>
      <dgm:spPr/>
    </dgm:pt>
    <dgm:pt modelId="{3A1AFAD6-3EE1-483A-BCE3-EAE77C3D4F18}" type="pres">
      <dgm:prSet presAssocID="{3478782A-55FB-45E8-8F5A-A6C95319BBA0}" presName="spVertical3" presStyleCnt="0"/>
      <dgm:spPr/>
    </dgm:pt>
    <dgm:pt modelId="{1789F8DB-7D07-4D5E-B145-06D5DE85ABD5}" type="pres">
      <dgm:prSet presAssocID="{32B4F7FE-8186-40E5-A154-47195B88D55B}" presName="padding2" presStyleCnt="0"/>
      <dgm:spPr/>
    </dgm:pt>
    <dgm:pt modelId="{55C4BA36-DE15-4BB3-99BA-F8487CB70B2D}" type="pres">
      <dgm:prSet presAssocID="{32B4F7FE-8186-40E5-A154-47195B88D55B}" presName="negArrow" presStyleCnt="0"/>
      <dgm:spPr/>
    </dgm:pt>
    <dgm:pt modelId="{856F0725-83B7-4F8F-91A3-51874FC38349}" type="pres">
      <dgm:prSet presAssocID="{32B4F7FE-8186-40E5-A154-47195B88D55B}" presName="backgroundArrow" presStyleLbl="node1" presStyleIdx="0" presStyleCnt="1"/>
      <dgm:spPr/>
    </dgm:pt>
  </dgm:ptLst>
  <dgm:cxnLst>
    <dgm:cxn modelId="{9003E0B1-1B38-4A2E-933E-A5EF1B025A51}" type="presOf" srcId="{32B4F7FE-8186-40E5-A154-47195B88D55B}" destId="{7AD72E40-B3BF-4C2A-BD4D-D10B26D7A5CF}" srcOrd="0" destOrd="0" presId="urn:microsoft.com/office/officeart/2005/8/layout/hProcess3"/>
    <dgm:cxn modelId="{4F751D43-1181-47C0-8B8C-69453C767AE7}" srcId="{32B4F7FE-8186-40E5-A154-47195B88D55B}" destId="{3478782A-55FB-45E8-8F5A-A6C95319BBA0}" srcOrd="2" destOrd="0" parTransId="{892738CB-92AC-4C57-8884-A765D19CDE76}" sibTransId="{7376FC3E-E9EA-45FB-96E2-0C2BDADB1861}"/>
    <dgm:cxn modelId="{7466599C-6F31-4104-922A-0B3A6BD7596A}" srcId="{32B4F7FE-8186-40E5-A154-47195B88D55B}" destId="{773E55AE-D0D9-4249-9E19-040EF0F15289}" srcOrd="1" destOrd="0" parTransId="{3F4BA365-F55A-4ABB-A3F0-8F5E3754D37F}" sibTransId="{BCC24655-9B80-4EDC-805B-2B6582321D4E}"/>
    <dgm:cxn modelId="{862484B5-BE65-4D81-A1CE-2F1BF02D0D47}" type="presOf" srcId="{773E55AE-D0D9-4249-9E19-040EF0F15289}" destId="{8D1BC92A-E3C8-4F2C-949A-64C237C9D510}" srcOrd="0" destOrd="0" presId="urn:microsoft.com/office/officeart/2005/8/layout/hProcess3"/>
    <dgm:cxn modelId="{B1E56D90-6D99-4171-974E-91F24F144AED}" srcId="{32B4F7FE-8186-40E5-A154-47195B88D55B}" destId="{14E02BC1-5709-4C3B-9A22-472A94A8F544}" srcOrd="0" destOrd="0" parTransId="{136B74F6-75CE-4872-9482-EA90D9619DC8}" sibTransId="{F8394745-8502-4BE1-9974-E67B072A397F}"/>
    <dgm:cxn modelId="{EC1B9B3E-D87E-4351-B999-09F1C7C8D892}" type="presOf" srcId="{14E02BC1-5709-4C3B-9A22-472A94A8F544}" destId="{07984390-1AA5-4B0C-8326-D9CEDA5C5F05}" srcOrd="0" destOrd="0" presId="urn:microsoft.com/office/officeart/2005/8/layout/hProcess3"/>
    <dgm:cxn modelId="{2FF5FB6C-8603-4690-AE7A-28C29AAF5F2E}" type="presOf" srcId="{3478782A-55FB-45E8-8F5A-A6C95319BBA0}" destId="{3890BE7A-B048-4A2E-B7E2-5F7D4FE3E787}" srcOrd="0" destOrd="0" presId="urn:microsoft.com/office/officeart/2005/8/layout/hProcess3"/>
    <dgm:cxn modelId="{59BB42B5-0759-4E83-AD89-CD01D690FC1C}" type="presParOf" srcId="{7AD72E40-B3BF-4C2A-BD4D-D10B26D7A5CF}" destId="{EE6D3990-B893-4F27-B1BF-9BDA3DF0FE75}" srcOrd="0" destOrd="0" presId="urn:microsoft.com/office/officeart/2005/8/layout/hProcess3"/>
    <dgm:cxn modelId="{536963D3-CB6C-4B55-8136-9D781AD7E632}" type="presParOf" srcId="{7AD72E40-B3BF-4C2A-BD4D-D10B26D7A5CF}" destId="{766D8B25-33BA-4DCE-A794-8DE5218647C3}" srcOrd="1" destOrd="0" presId="urn:microsoft.com/office/officeart/2005/8/layout/hProcess3"/>
    <dgm:cxn modelId="{E3684E07-9945-4283-8F85-87D2F75446FE}" type="presParOf" srcId="{766D8B25-33BA-4DCE-A794-8DE5218647C3}" destId="{5A81783F-A4E5-48EA-86E5-94ADAEC67489}" srcOrd="0" destOrd="0" presId="urn:microsoft.com/office/officeart/2005/8/layout/hProcess3"/>
    <dgm:cxn modelId="{B33F97D7-7C07-4F94-9849-E2035D289EDF}" type="presParOf" srcId="{766D8B25-33BA-4DCE-A794-8DE5218647C3}" destId="{A3F7893C-273A-43F0-8380-B2A2629238AB}" srcOrd="1" destOrd="0" presId="urn:microsoft.com/office/officeart/2005/8/layout/hProcess3"/>
    <dgm:cxn modelId="{8DF2365A-9FA0-4539-A6A1-269721155E1E}" type="presParOf" srcId="{A3F7893C-273A-43F0-8380-B2A2629238AB}" destId="{FBFCDDB9-F65B-476F-9BAD-9454CE503679}" srcOrd="0" destOrd="0" presId="urn:microsoft.com/office/officeart/2005/8/layout/hProcess3"/>
    <dgm:cxn modelId="{A174828B-0810-46B5-9EE3-F5A62E35A566}" type="presParOf" srcId="{A3F7893C-273A-43F0-8380-B2A2629238AB}" destId="{07984390-1AA5-4B0C-8326-D9CEDA5C5F05}" srcOrd="1" destOrd="0" presId="urn:microsoft.com/office/officeart/2005/8/layout/hProcess3"/>
    <dgm:cxn modelId="{5CB41F5C-2C32-42ED-90E9-42CA38324BB5}" type="presParOf" srcId="{A3F7893C-273A-43F0-8380-B2A2629238AB}" destId="{E4CD8867-0E89-4546-AF79-8F063EAD3216}" srcOrd="2" destOrd="0" presId="urn:microsoft.com/office/officeart/2005/8/layout/hProcess3"/>
    <dgm:cxn modelId="{7D96775E-38E1-427E-B55E-CB62B39222B7}" type="presParOf" srcId="{A3F7893C-273A-43F0-8380-B2A2629238AB}" destId="{901E0C61-6CDE-4CC7-85EB-DB6E57102894}" srcOrd="3" destOrd="0" presId="urn:microsoft.com/office/officeart/2005/8/layout/hProcess3"/>
    <dgm:cxn modelId="{0AA16D6B-5EFD-4790-81E0-77C309915F0D}" type="presParOf" srcId="{766D8B25-33BA-4DCE-A794-8DE5218647C3}" destId="{E5F90910-9B58-4408-A729-F48E243BAB4E}" srcOrd="2" destOrd="0" presId="urn:microsoft.com/office/officeart/2005/8/layout/hProcess3"/>
    <dgm:cxn modelId="{5323750D-9891-49ED-A05C-2967BD1A1E41}" type="presParOf" srcId="{766D8B25-33BA-4DCE-A794-8DE5218647C3}" destId="{CE78CA82-23F6-44AE-BAAE-017403036303}" srcOrd="3" destOrd="0" presId="urn:microsoft.com/office/officeart/2005/8/layout/hProcess3"/>
    <dgm:cxn modelId="{2E931920-F018-4809-8D28-53F323229066}" type="presParOf" srcId="{CE78CA82-23F6-44AE-BAAE-017403036303}" destId="{F5AB893E-8018-4D07-8580-248757B176E8}" srcOrd="0" destOrd="0" presId="urn:microsoft.com/office/officeart/2005/8/layout/hProcess3"/>
    <dgm:cxn modelId="{455F35FC-A559-41D6-8F7E-86A88CD224A4}" type="presParOf" srcId="{CE78CA82-23F6-44AE-BAAE-017403036303}" destId="{8D1BC92A-E3C8-4F2C-949A-64C237C9D510}" srcOrd="1" destOrd="0" presId="urn:microsoft.com/office/officeart/2005/8/layout/hProcess3"/>
    <dgm:cxn modelId="{F3FF4741-9AE7-4C5A-8B6C-1762B43FA9E3}" type="presParOf" srcId="{CE78CA82-23F6-44AE-BAAE-017403036303}" destId="{501D703E-B5AF-4B54-959D-6CDD8450B91A}" srcOrd="2" destOrd="0" presId="urn:microsoft.com/office/officeart/2005/8/layout/hProcess3"/>
    <dgm:cxn modelId="{7D893017-302F-43EC-AA34-53B21DA98F13}" type="presParOf" srcId="{CE78CA82-23F6-44AE-BAAE-017403036303}" destId="{8BAE9118-3B45-462E-86ED-0CE040083243}" srcOrd="3" destOrd="0" presId="urn:microsoft.com/office/officeart/2005/8/layout/hProcess3"/>
    <dgm:cxn modelId="{873E8B7D-7CFD-4A51-AAE4-84E634EF6D0A}" type="presParOf" srcId="{766D8B25-33BA-4DCE-A794-8DE5218647C3}" destId="{31FAD88A-451B-497D-B722-0A117FC6857C}" srcOrd="4" destOrd="0" presId="urn:microsoft.com/office/officeart/2005/8/layout/hProcess3"/>
    <dgm:cxn modelId="{B9A9627E-2BC9-402B-9C26-E427B5E23DA8}" type="presParOf" srcId="{766D8B25-33BA-4DCE-A794-8DE5218647C3}" destId="{080FB866-3443-4AFF-9508-16EBB9047DA3}" srcOrd="5" destOrd="0" presId="urn:microsoft.com/office/officeart/2005/8/layout/hProcess3"/>
    <dgm:cxn modelId="{EF325577-7561-455C-9D62-D3236861623C}" type="presParOf" srcId="{080FB866-3443-4AFF-9508-16EBB9047DA3}" destId="{574A67D8-BC71-434E-98CB-E39D5F6D2DE0}" srcOrd="0" destOrd="0" presId="urn:microsoft.com/office/officeart/2005/8/layout/hProcess3"/>
    <dgm:cxn modelId="{7CF3C74A-12A2-4634-B0EA-2198EA8E9B1F}" type="presParOf" srcId="{080FB866-3443-4AFF-9508-16EBB9047DA3}" destId="{3890BE7A-B048-4A2E-B7E2-5F7D4FE3E787}" srcOrd="1" destOrd="0" presId="urn:microsoft.com/office/officeart/2005/8/layout/hProcess3"/>
    <dgm:cxn modelId="{83494844-26C3-488B-A8DD-D2C263DCEB04}" type="presParOf" srcId="{080FB866-3443-4AFF-9508-16EBB9047DA3}" destId="{AB2CC173-266A-4206-8CFA-B8A038E9D667}" srcOrd="2" destOrd="0" presId="urn:microsoft.com/office/officeart/2005/8/layout/hProcess3"/>
    <dgm:cxn modelId="{190D9E0A-ED77-46B5-8012-1878C6428DE0}" type="presParOf" srcId="{080FB866-3443-4AFF-9508-16EBB9047DA3}" destId="{3A1AFAD6-3EE1-483A-BCE3-EAE77C3D4F18}" srcOrd="3" destOrd="0" presId="urn:microsoft.com/office/officeart/2005/8/layout/hProcess3"/>
    <dgm:cxn modelId="{A1B6E6A2-A60B-4F78-B6C6-15A3825D189D}" type="presParOf" srcId="{766D8B25-33BA-4DCE-A794-8DE5218647C3}" destId="{1789F8DB-7D07-4D5E-B145-06D5DE85ABD5}" srcOrd="6" destOrd="0" presId="urn:microsoft.com/office/officeart/2005/8/layout/hProcess3"/>
    <dgm:cxn modelId="{855C00BC-39E7-4BF7-A74D-BCB44AED5044}" type="presParOf" srcId="{766D8B25-33BA-4DCE-A794-8DE5218647C3}" destId="{55C4BA36-DE15-4BB3-99BA-F8487CB70B2D}" srcOrd="7" destOrd="0" presId="urn:microsoft.com/office/officeart/2005/8/layout/hProcess3"/>
    <dgm:cxn modelId="{EB16C987-7764-4D2D-AE36-AD877437E5D1}" type="presParOf" srcId="{766D8B25-33BA-4DCE-A794-8DE5218647C3}" destId="{856F0725-83B7-4F8F-91A3-51874FC38349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B4F7FE-8186-40E5-A154-47195B88D55B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14E02BC1-5709-4C3B-9A22-472A94A8F544}">
      <dgm:prSet phldrT="[Text]"/>
      <dgm:spPr/>
      <dgm:t>
        <a:bodyPr/>
        <a:lstStyle/>
        <a:p>
          <a:r>
            <a:rPr lang="de-DE" dirty="0" err="1" smtClean="0"/>
            <a:t>projekto</a:t>
          </a:r>
          <a:endParaRPr lang="en-GB" dirty="0"/>
        </a:p>
      </dgm:t>
    </dgm:pt>
    <dgm:pt modelId="{136B74F6-75CE-4872-9482-EA90D9619DC8}" type="parTrans" cxnId="{B1E56D90-6D99-4171-974E-91F24F144AED}">
      <dgm:prSet/>
      <dgm:spPr/>
    </dgm:pt>
    <dgm:pt modelId="{F8394745-8502-4BE1-9974-E67B072A397F}" type="sibTrans" cxnId="{B1E56D90-6D99-4171-974E-91F24F144AED}">
      <dgm:prSet/>
      <dgm:spPr/>
    </dgm:pt>
    <dgm:pt modelId="{773E55AE-D0D9-4249-9E19-040EF0F15289}">
      <dgm:prSet phldrT="[Text]"/>
      <dgm:spPr/>
      <dgm:t>
        <a:bodyPr/>
        <a:lstStyle/>
        <a:p>
          <a:r>
            <a:rPr lang="de-DE" dirty="0" smtClean="0"/>
            <a:t>…</a:t>
          </a:r>
          <a:endParaRPr lang="en-GB" dirty="0"/>
        </a:p>
      </dgm:t>
    </dgm:pt>
    <dgm:pt modelId="{3F4BA365-F55A-4ABB-A3F0-8F5E3754D37F}" type="parTrans" cxnId="{7466599C-6F31-4104-922A-0B3A6BD7596A}">
      <dgm:prSet/>
      <dgm:spPr/>
    </dgm:pt>
    <dgm:pt modelId="{BCC24655-9B80-4EDC-805B-2B6582321D4E}" type="sibTrans" cxnId="{7466599C-6F31-4104-922A-0B3A6BD7596A}">
      <dgm:prSet/>
      <dgm:spPr/>
    </dgm:pt>
    <dgm:pt modelId="{3478782A-55FB-45E8-8F5A-A6C95319BBA0}">
      <dgm:prSet phldrT="[Text]"/>
      <dgm:spPr/>
      <dgm:t>
        <a:bodyPr/>
        <a:lstStyle/>
        <a:p>
          <a:r>
            <a:rPr lang="de-DE" dirty="0" err="1" smtClean="0"/>
            <a:t>lingvo</a:t>
          </a:r>
          <a:endParaRPr lang="en-GB" dirty="0"/>
        </a:p>
      </dgm:t>
    </dgm:pt>
    <dgm:pt modelId="{892738CB-92AC-4C57-8884-A765D19CDE76}" type="parTrans" cxnId="{4F751D43-1181-47C0-8B8C-69453C767AE7}">
      <dgm:prSet/>
      <dgm:spPr/>
    </dgm:pt>
    <dgm:pt modelId="{7376FC3E-E9EA-45FB-96E2-0C2BDADB1861}" type="sibTrans" cxnId="{4F751D43-1181-47C0-8B8C-69453C767AE7}">
      <dgm:prSet/>
      <dgm:spPr/>
    </dgm:pt>
    <dgm:pt modelId="{7AD72E40-B3BF-4C2A-BD4D-D10B26D7A5CF}" type="pres">
      <dgm:prSet presAssocID="{32B4F7FE-8186-40E5-A154-47195B88D55B}" presName="Name0" presStyleCnt="0">
        <dgm:presLayoutVars>
          <dgm:dir/>
          <dgm:animLvl val="lvl"/>
          <dgm:resizeHandles val="exact"/>
        </dgm:presLayoutVars>
      </dgm:prSet>
      <dgm:spPr/>
    </dgm:pt>
    <dgm:pt modelId="{EE6D3990-B893-4F27-B1BF-9BDA3DF0FE75}" type="pres">
      <dgm:prSet presAssocID="{32B4F7FE-8186-40E5-A154-47195B88D55B}" presName="dummy" presStyleCnt="0"/>
      <dgm:spPr/>
    </dgm:pt>
    <dgm:pt modelId="{766D8B25-33BA-4DCE-A794-8DE5218647C3}" type="pres">
      <dgm:prSet presAssocID="{32B4F7FE-8186-40E5-A154-47195B88D55B}" presName="linH" presStyleCnt="0"/>
      <dgm:spPr/>
    </dgm:pt>
    <dgm:pt modelId="{5A81783F-A4E5-48EA-86E5-94ADAEC67489}" type="pres">
      <dgm:prSet presAssocID="{32B4F7FE-8186-40E5-A154-47195B88D55B}" presName="padding1" presStyleCnt="0"/>
      <dgm:spPr/>
    </dgm:pt>
    <dgm:pt modelId="{A3F7893C-273A-43F0-8380-B2A2629238AB}" type="pres">
      <dgm:prSet presAssocID="{14E02BC1-5709-4C3B-9A22-472A94A8F544}" presName="linV" presStyleCnt="0"/>
      <dgm:spPr/>
    </dgm:pt>
    <dgm:pt modelId="{FBFCDDB9-F65B-476F-9BAD-9454CE503679}" type="pres">
      <dgm:prSet presAssocID="{14E02BC1-5709-4C3B-9A22-472A94A8F544}" presName="spVertical1" presStyleCnt="0"/>
      <dgm:spPr/>
    </dgm:pt>
    <dgm:pt modelId="{07984390-1AA5-4B0C-8326-D9CEDA5C5F05}" type="pres">
      <dgm:prSet presAssocID="{14E02BC1-5709-4C3B-9A22-472A94A8F544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CD8867-0E89-4546-AF79-8F063EAD3216}" type="pres">
      <dgm:prSet presAssocID="{14E02BC1-5709-4C3B-9A22-472A94A8F544}" presName="spVertical2" presStyleCnt="0"/>
      <dgm:spPr/>
    </dgm:pt>
    <dgm:pt modelId="{901E0C61-6CDE-4CC7-85EB-DB6E57102894}" type="pres">
      <dgm:prSet presAssocID="{14E02BC1-5709-4C3B-9A22-472A94A8F544}" presName="spVertical3" presStyleCnt="0"/>
      <dgm:spPr/>
    </dgm:pt>
    <dgm:pt modelId="{E5F90910-9B58-4408-A729-F48E243BAB4E}" type="pres">
      <dgm:prSet presAssocID="{F8394745-8502-4BE1-9974-E67B072A397F}" presName="space" presStyleCnt="0"/>
      <dgm:spPr/>
    </dgm:pt>
    <dgm:pt modelId="{CE78CA82-23F6-44AE-BAAE-017403036303}" type="pres">
      <dgm:prSet presAssocID="{773E55AE-D0D9-4249-9E19-040EF0F15289}" presName="linV" presStyleCnt="0"/>
      <dgm:spPr/>
    </dgm:pt>
    <dgm:pt modelId="{F5AB893E-8018-4D07-8580-248757B176E8}" type="pres">
      <dgm:prSet presAssocID="{773E55AE-D0D9-4249-9E19-040EF0F15289}" presName="spVertical1" presStyleCnt="0"/>
      <dgm:spPr/>
    </dgm:pt>
    <dgm:pt modelId="{8D1BC92A-E3C8-4F2C-949A-64C237C9D510}" type="pres">
      <dgm:prSet presAssocID="{773E55AE-D0D9-4249-9E19-040EF0F15289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1D703E-B5AF-4B54-959D-6CDD8450B91A}" type="pres">
      <dgm:prSet presAssocID="{773E55AE-D0D9-4249-9E19-040EF0F15289}" presName="spVertical2" presStyleCnt="0"/>
      <dgm:spPr/>
    </dgm:pt>
    <dgm:pt modelId="{8BAE9118-3B45-462E-86ED-0CE040083243}" type="pres">
      <dgm:prSet presAssocID="{773E55AE-D0D9-4249-9E19-040EF0F15289}" presName="spVertical3" presStyleCnt="0"/>
      <dgm:spPr/>
    </dgm:pt>
    <dgm:pt modelId="{31FAD88A-451B-497D-B722-0A117FC6857C}" type="pres">
      <dgm:prSet presAssocID="{BCC24655-9B80-4EDC-805B-2B6582321D4E}" presName="space" presStyleCnt="0"/>
      <dgm:spPr/>
    </dgm:pt>
    <dgm:pt modelId="{080FB866-3443-4AFF-9508-16EBB9047DA3}" type="pres">
      <dgm:prSet presAssocID="{3478782A-55FB-45E8-8F5A-A6C95319BBA0}" presName="linV" presStyleCnt="0"/>
      <dgm:spPr/>
    </dgm:pt>
    <dgm:pt modelId="{574A67D8-BC71-434E-98CB-E39D5F6D2DE0}" type="pres">
      <dgm:prSet presAssocID="{3478782A-55FB-45E8-8F5A-A6C95319BBA0}" presName="spVertical1" presStyleCnt="0"/>
      <dgm:spPr/>
    </dgm:pt>
    <dgm:pt modelId="{3890BE7A-B048-4A2E-B7E2-5F7D4FE3E787}" type="pres">
      <dgm:prSet presAssocID="{3478782A-55FB-45E8-8F5A-A6C95319BBA0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2CC173-266A-4206-8CFA-B8A038E9D667}" type="pres">
      <dgm:prSet presAssocID="{3478782A-55FB-45E8-8F5A-A6C95319BBA0}" presName="spVertical2" presStyleCnt="0"/>
      <dgm:spPr/>
    </dgm:pt>
    <dgm:pt modelId="{3A1AFAD6-3EE1-483A-BCE3-EAE77C3D4F18}" type="pres">
      <dgm:prSet presAssocID="{3478782A-55FB-45E8-8F5A-A6C95319BBA0}" presName="spVertical3" presStyleCnt="0"/>
      <dgm:spPr/>
    </dgm:pt>
    <dgm:pt modelId="{1789F8DB-7D07-4D5E-B145-06D5DE85ABD5}" type="pres">
      <dgm:prSet presAssocID="{32B4F7FE-8186-40E5-A154-47195B88D55B}" presName="padding2" presStyleCnt="0"/>
      <dgm:spPr/>
    </dgm:pt>
    <dgm:pt modelId="{55C4BA36-DE15-4BB3-99BA-F8487CB70B2D}" type="pres">
      <dgm:prSet presAssocID="{32B4F7FE-8186-40E5-A154-47195B88D55B}" presName="negArrow" presStyleCnt="0"/>
      <dgm:spPr/>
    </dgm:pt>
    <dgm:pt modelId="{856F0725-83B7-4F8F-91A3-51874FC38349}" type="pres">
      <dgm:prSet presAssocID="{32B4F7FE-8186-40E5-A154-47195B88D55B}" presName="backgroundArrow" presStyleLbl="node1" presStyleIdx="0" presStyleCnt="1"/>
      <dgm:spPr/>
    </dgm:pt>
  </dgm:ptLst>
  <dgm:cxnLst>
    <dgm:cxn modelId="{70D46BCB-7234-490A-8B83-C9F6C2ABD4B5}" type="presOf" srcId="{773E55AE-D0D9-4249-9E19-040EF0F15289}" destId="{8D1BC92A-E3C8-4F2C-949A-64C237C9D510}" srcOrd="0" destOrd="0" presId="urn:microsoft.com/office/officeart/2005/8/layout/hProcess3"/>
    <dgm:cxn modelId="{0FB000EF-032E-4489-8679-10FA4C42583B}" type="presOf" srcId="{14E02BC1-5709-4C3B-9A22-472A94A8F544}" destId="{07984390-1AA5-4B0C-8326-D9CEDA5C5F05}" srcOrd="0" destOrd="0" presId="urn:microsoft.com/office/officeart/2005/8/layout/hProcess3"/>
    <dgm:cxn modelId="{7466599C-6F31-4104-922A-0B3A6BD7596A}" srcId="{32B4F7FE-8186-40E5-A154-47195B88D55B}" destId="{773E55AE-D0D9-4249-9E19-040EF0F15289}" srcOrd="1" destOrd="0" parTransId="{3F4BA365-F55A-4ABB-A3F0-8F5E3754D37F}" sibTransId="{BCC24655-9B80-4EDC-805B-2B6582321D4E}"/>
    <dgm:cxn modelId="{4F751D43-1181-47C0-8B8C-69453C767AE7}" srcId="{32B4F7FE-8186-40E5-A154-47195B88D55B}" destId="{3478782A-55FB-45E8-8F5A-A6C95319BBA0}" srcOrd="2" destOrd="0" parTransId="{892738CB-92AC-4C57-8884-A765D19CDE76}" sibTransId="{7376FC3E-E9EA-45FB-96E2-0C2BDADB1861}"/>
    <dgm:cxn modelId="{F6240820-6797-4B2B-95CA-1189A747EFB2}" type="presOf" srcId="{32B4F7FE-8186-40E5-A154-47195B88D55B}" destId="{7AD72E40-B3BF-4C2A-BD4D-D10B26D7A5CF}" srcOrd="0" destOrd="0" presId="urn:microsoft.com/office/officeart/2005/8/layout/hProcess3"/>
    <dgm:cxn modelId="{B1E56D90-6D99-4171-974E-91F24F144AED}" srcId="{32B4F7FE-8186-40E5-A154-47195B88D55B}" destId="{14E02BC1-5709-4C3B-9A22-472A94A8F544}" srcOrd="0" destOrd="0" parTransId="{136B74F6-75CE-4872-9482-EA90D9619DC8}" sibTransId="{F8394745-8502-4BE1-9974-E67B072A397F}"/>
    <dgm:cxn modelId="{C7F41D06-351E-4C03-A1B1-3CE39E7686DB}" type="presOf" srcId="{3478782A-55FB-45E8-8F5A-A6C95319BBA0}" destId="{3890BE7A-B048-4A2E-B7E2-5F7D4FE3E787}" srcOrd="0" destOrd="0" presId="urn:microsoft.com/office/officeart/2005/8/layout/hProcess3"/>
    <dgm:cxn modelId="{D972E4A9-46EE-44B8-A26A-DF022936DF13}" type="presParOf" srcId="{7AD72E40-B3BF-4C2A-BD4D-D10B26D7A5CF}" destId="{EE6D3990-B893-4F27-B1BF-9BDA3DF0FE75}" srcOrd="0" destOrd="0" presId="urn:microsoft.com/office/officeart/2005/8/layout/hProcess3"/>
    <dgm:cxn modelId="{18B76AD7-131C-49BF-BCB8-EF3D5A119505}" type="presParOf" srcId="{7AD72E40-B3BF-4C2A-BD4D-D10B26D7A5CF}" destId="{766D8B25-33BA-4DCE-A794-8DE5218647C3}" srcOrd="1" destOrd="0" presId="urn:microsoft.com/office/officeart/2005/8/layout/hProcess3"/>
    <dgm:cxn modelId="{F92EF051-4D75-4DCC-AA05-478A270DEF7A}" type="presParOf" srcId="{766D8B25-33BA-4DCE-A794-8DE5218647C3}" destId="{5A81783F-A4E5-48EA-86E5-94ADAEC67489}" srcOrd="0" destOrd="0" presId="urn:microsoft.com/office/officeart/2005/8/layout/hProcess3"/>
    <dgm:cxn modelId="{2C33C1EC-D72D-4D82-B689-63E5C132562F}" type="presParOf" srcId="{766D8B25-33BA-4DCE-A794-8DE5218647C3}" destId="{A3F7893C-273A-43F0-8380-B2A2629238AB}" srcOrd="1" destOrd="0" presId="urn:microsoft.com/office/officeart/2005/8/layout/hProcess3"/>
    <dgm:cxn modelId="{F872E036-2763-40D3-B3B5-20516ABE8128}" type="presParOf" srcId="{A3F7893C-273A-43F0-8380-B2A2629238AB}" destId="{FBFCDDB9-F65B-476F-9BAD-9454CE503679}" srcOrd="0" destOrd="0" presId="urn:microsoft.com/office/officeart/2005/8/layout/hProcess3"/>
    <dgm:cxn modelId="{B5016020-B7D5-4E53-B781-AB818BCF5AC1}" type="presParOf" srcId="{A3F7893C-273A-43F0-8380-B2A2629238AB}" destId="{07984390-1AA5-4B0C-8326-D9CEDA5C5F05}" srcOrd="1" destOrd="0" presId="urn:microsoft.com/office/officeart/2005/8/layout/hProcess3"/>
    <dgm:cxn modelId="{72A923FF-7E93-422E-8ACA-439D2BBF131D}" type="presParOf" srcId="{A3F7893C-273A-43F0-8380-B2A2629238AB}" destId="{E4CD8867-0E89-4546-AF79-8F063EAD3216}" srcOrd="2" destOrd="0" presId="urn:microsoft.com/office/officeart/2005/8/layout/hProcess3"/>
    <dgm:cxn modelId="{E31667AD-4920-45D0-AEBB-A8DC2BD16CAA}" type="presParOf" srcId="{A3F7893C-273A-43F0-8380-B2A2629238AB}" destId="{901E0C61-6CDE-4CC7-85EB-DB6E57102894}" srcOrd="3" destOrd="0" presId="urn:microsoft.com/office/officeart/2005/8/layout/hProcess3"/>
    <dgm:cxn modelId="{481131F4-76E8-46BE-A198-FC1487E0AE96}" type="presParOf" srcId="{766D8B25-33BA-4DCE-A794-8DE5218647C3}" destId="{E5F90910-9B58-4408-A729-F48E243BAB4E}" srcOrd="2" destOrd="0" presId="urn:microsoft.com/office/officeart/2005/8/layout/hProcess3"/>
    <dgm:cxn modelId="{F944FD54-5233-4258-A0B2-83B37D501E28}" type="presParOf" srcId="{766D8B25-33BA-4DCE-A794-8DE5218647C3}" destId="{CE78CA82-23F6-44AE-BAAE-017403036303}" srcOrd="3" destOrd="0" presId="urn:microsoft.com/office/officeart/2005/8/layout/hProcess3"/>
    <dgm:cxn modelId="{93245440-32EC-47A4-99AA-00BFDDB28F3A}" type="presParOf" srcId="{CE78CA82-23F6-44AE-BAAE-017403036303}" destId="{F5AB893E-8018-4D07-8580-248757B176E8}" srcOrd="0" destOrd="0" presId="urn:microsoft.com/office/officeart/2005/8/layout/hProcess3"/>
    <dgm:cxn modelId="{46440FB5-952C-4773-8B63-A8BB73DD5416}" type="presParOf" srcId="{CE78CA82-23F6-44AE-BAAE-017403036303}" destId="{8D1BC92A-E3C8-4F2C-949A-64C237C9D510}" srcOrd="1" destOrd="0" presId="urn:microsoft.com/office/officeart/2005/8/layout/hProcess3"/>
    <dgm:cxn modelId="{3413DE22-D93A-4806-9D4E-FE5102293641}" type="presParOf" srcId="{CE78CA82-23F6-44AE-BAAE-017403036303}" destId="{501D703E-B5AF-4B54-959D-6CDD8450B91A}" srcOrd="2" destOrd="0" presId="urn:microsoft.com/office/officeart/2005/8/layout/hProcess3"/>
    <dgm:cxn modelId="{70015C5B-24BD-4B75-9861-1F26EC111BA4}" type="presParOf" srcId="{CE78CA82-23F6-44AE-BAAE-017403036303}" destId="{8BAE9118-3B45-462E-86ED-0CE040083243}" srcOrd="3" destOrd="0" presId="urn:microsoft.com/office/officeart/2005/8/layout/hProcess3"/>
    <dgm:cxn modelId="{5AA3686C-55DF-4341-AC84-C6C78CB52FCF}" type="presParOf" srcId="{766D8B25-33BA-4DCE-A794-8DE5218647C3}" destId="{31FAD88A-451B-497D-B722-0A117FC6857C}" srcOrd="4" destOrd="0" presId="urn:microsoft.com/office/officeart/2005/8/layout/hProcess3"/>
    <dgm:cxn modelId="{9507CCFA-A88D-445C-8BE0-68C0B1181158}" type="presParOf" srcId="{766D8B25-33BA-4DCE-A794-8DE5218647C3}" destId="{080FB866-3443-4AFF-9508-16EBB9047DA3}" srcOrd="5" destOrd="0" presId="urn:microsoft.com/office/officeart/2005/8/layout/hProcess3"/>
    <dgm:cxn modelId="{C44CAE4D-0C76-4D5B-A0D2-F689D944AE7B}" type="presParOf" srcId="{080FB866-3443-4AFF-9508-16EBB9047DA3}" destId="{574A67D8-BC71-434E-98CB-E39D5F6D2DE0}" srcOrd="0" destOrd="0" presId="urn:microsoft.com/office/officeart/2005/8/layout/hProcess3"/>
    <dgm:cxn modelId="{722B7F73-FB10-43D7-9FCF-788ACB6355A0}" type="presParOf" srcId="{080FB866-3443-4AFF-9508-16EBB9047DA3}" destId="{3890BE7A-B048-4A2E-B7E2-5F7D4FE3E787}" srcOrd="1" destOrd="0" presId="urn:microsoft.com/office/officeart/2005/8/layout/hProcess3"/>
    <dgm:cxn modelId="{CF6A4E13-A178-45FF-B792-B592CA2222EB}" type="presParOf" srcId="{080FB866-3443-4AFF-9508-16EBB9047DA3}" destId="{AB2CC173-266A-4206-8CFA-B8A038E9D667}" srcOrd="2" destOrd="0" presId="urn:microsoft.com/office/officeart/2005/8/layout/hProcess3"/>
    <dgm:cxn modelId="{F710E1AF-E8C2-4DF1-9A9B-3C56B85185CD}" type="presParOf" srcId="{080FB866-3443-4AFF-9508-16EBB9047DA3}" destId="{3A1AFAD6-3EE1-483A-BCE3-EAE77C3D4F18}" srcOrd="3" destOrd="0" presId="urn:microsoft.com/office/officeart/2005/8/layout/hProcess3"/>
    <dgm:cxn modelId="{761793D3-DB18-417D-A2E4-7A5E09F28AAE}" type="presParOf" srcId="{766D8B25-33BA-4DCE-A794-8DE5218647C3}" destId="{1789F8DB-7D07-4D5E-B145-06D5DE85ABD5}" srcOrd="6" destOrd="0" presId="urn:microsoft.com/office/officeart/2005/8/layout/hProcess3"/>
    <dgm:cxn modelId="{6238AAD0-4F58-4B90-B10D-EE6F6B7DB0A2}" type="presParOf" srcId="{766D8B25-33BA-4DCE-A794-8DE5218647C3}" destId="{55C4BA36-DE15-4BB3-99BA-F8487CB70B2D}" srcOrd="7" destOrd="0" presId="urn:microsoft.com/office/officeart/2005/8/layout/hProcess3"/>
    <dgm:cxn modelId="{1065C476-6590-40A2-AB52-36399AA3EEB3}" type="presParOf" srcId="{766D8B25-33BA-4DCE-A794-8DE5218647C3}" destId="{856F0725-83B7-4F8F-91A3-51874FC38349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689A9D-B8CC-42BD-927F-FA5EDF375E9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3ADAAE2-38C4-412F-BE1D-66692F9FF158}">
      <dgm:prSet phldrT="[Text]"/>
      <dgm:spPr/>
      <dgm:t>
        <a:bodyPr/>
        <a:lstStyle/>
        <a:p>
          <a:r>
            <a:rPr lang="de-DE" dirty="0" smtClean="0"/>
            <a:t>Manuskript</a:t>
          </a:r>
          <a:endParaRPr lang="en-GB" dirty="0"/>
        </a:p>
      </dgm:t>
    </dgm:pt>
    <dgm:pt modelId="{64B8D79F-6DAF-4297-866D-C0E15127D517}" type="parTrans" cxnId="{36852C75-016A-48BE-B6A1-F248EC9BBB70}">
      <dgm:prSet/>
      <dgm:spPr/>
      <dgm:t>
        <a:bodyPr/>
        <a:lstStyle/>
        <a:p>
          <a:endParaRPr lang="en-GB"/>
        </a:p>
      </dgm:t>
    </dgm:pt>
    <dgm:pt modelId="{D3326BD9-657F-4456-9795-082FC86A202E}" type="sibTrans" cxnId="{36852C75-016A-48BE-B6A1-F248EC9BBB70}">
      <dgm:prSet/>
      <dgm:spPr/>
      <dgm:t>
        <a:bodyPr/>
        <a:lstStyle/>
        <a:p>
          <a:endParaRPr lang="en-GB"/>
        </a:p>
      </dgm:t>
    </dgm:pt>
    <dgm:pt modelId="{1A46BA51-4269-44D4-884B-2E0142AE042E}">
      <dgm:prSet phldrT="[Text]"/>
      <dgm:spPr/>
      <dgm:t>
        <a:bodyPr/>
        <a:lstStyle/>
        <a:p>
          <a:r>
            <a:rPr lang="de-DE" dirty="0" err="1" smtClean="0"/>
            <a:t>proks</a:t>
          </a:r>
          <a:r>
            <a:rPr lang="de-DE" dirty="0" smtClean="0"/>
            <a:t>. 1000</a:t>
          </a:r>
          <a:endParaRPr lang="en-GB" dirty="0"/>
        </a:p>
      </dgm:t>
    </dgm:pt>
    <dgm:pt modelId="{0FA3C7D4-DDAE-4630-8F2E-842B7494DA0C}" type="parTrans" cxnId="{FCA67F17-9A56-4D96-ADB2-1E96D1680570}">
      <dgm:prSet/>
      <dgm:spPr/>
      <dgm:t>
        <a:bodyPr/>
        <a:lstStyle/>
        <a:p>
          <a:endParaRPr lang="en-GB"/>
        </a:p>
      </dgm:t>
    </dgm:pt>
    <dgm:pt modelId="{0C5BA285-FB08-4F83-91E5-9B6F787FDE78}" type="sibTrans" cxnId="{FCA67F17-9A56-4D96-ADB2-1E96D1680570}">
      <dgm:prSet/>
      <dgm:spPr/>
      <dgm:t>
        <a:bodyPr/>
        <a:lstStyle/>
        <a:p>
          <a:endParaRPr lang="en-GB"/>
        </a:p>
      </dgm:t>
    </dgm:pt>
    <dgm:pt modelId="{B608A983-1AE5-4BD5-A3F4-408EE750DF84}">
      <dgm:prSet phldrT="[Text]"/>
      <dgm:spPr/>
      <dgm:t>
        <a:bodyPr/>
        <a:lstStyle/>
        <a:p>
          <a:r>
            <a:rPr lang="de-DE" dirty="0" smtClean="0"/>
            <a:t>…Übersetzung … Fachsprache</a:t>
          </a:r>
          <a:endParaRPr lang="en-GB" dirty="0"/>
        </a:p>
      </dgm:t>
    </dgm:pt>
    <dgm:pt modelId="{DC1F8FA0-7C88-4303-8727-9A7AC5EAA2FF}" type="parTrans" cxnId="{A5687638-7565-4673-9FB7-72A3EF70F89D}">
      <dgm:prSet/>
      <dgm:spPr/>
      <dgm:t>
        <a:bodyPr/>
        <a:lstStyle/>
        <a:p>
          <a:endParaRPr lang="en-GB"/>
        </a:p>
      </dgm:t>
    </dgm:pt>
    <dgm:pt modelId="{02A966D4-9AA5-4641-9084-C762E4064FFA}" type="sibTrans" cxnId="{A5687638-7565-4673-9FB7-72A3EF70F89D}">
      <dgm:prSet/>
      <dgm:spPr/>
      <dgm:t>
        <a:bodyPr/>
        <a:lstStyle/>
        <a:p>
          <a:endParaRPr lang="en-GB"/>
        </a:p>
      </dgm:t>
    </dgm:pt>
    <dgm:pt modelId="{7499A0EB-E3AD-4498-AB0E-BABEEECE6970}">
      <dgm:prSet phldrT="[Text]"/>
      <dgm:spPr/>
      <dgm:t>
        <a:bodyPr/>
        <a:lstStyle/>
        <a:p>
          <a:r>
            <a:rPr lang="de-DE" dirty="0" err="1" smtClean="0"/>
            <a:t>Latino</a:t>
          </a:r>
          <a:r>
            <a:rPr lang="de-DE" dirty="0" smtClean="0"/>
            <a:t> sine </a:t>
          </a:r>
          <a:r>
            <a:rPr lang="de-DE" dirty="0" err="1" smtClean="0"/>
            <a:t>flexione</a:t>
          </a:r>
          <a:endParaRPr lang="de-DE" dirty="0" smtClean="0"/>
        </a:p>
        <a:p>
          <a:r>
            <a:rPr lang="de-DE" dirty="0" smtClean="0"/>
            <a:t>Basic English</a:t>
          </a:r>
        </a:p>
        <a:p>
          <a:r>
            <a:rPr lang="de-DE" dirty="0" smtClean="0"/>
            <a:t>Volapük</a:t>
          </a:r>
        </a:p>
        <a:p>
          <a:r>
            <a:rPr lang="de-DE" dirty="0" err="1" smtClean="0"/>
            <a:t>Occidental-Interlingue</a:t>
          </a:r>
          <a:endParaRPr lang="de-DE" dirty="0" smtClean="0"/>
        </a:p>
        <a:p>
          <a:r>
            <a:rPr lang="de-DE" dirty="0" smtClean="0"/>
            <a:t>Ido</a:t>
          </a:r>
        </a:p>
        <a:p>
          <a:r>
            <a:rPr lang="de-DE" dirty="0" smtClean="0"/>
            <a:t>Esperanto</a:t>
          </a:r>
          <a:endParaRPr lang="en-GB" dirty="0"/>
        </a:p>
      </dgm:t>
    </dgm:pt>
    <dgm:pt modelId="{A1AC8566-0F39-4C40-95EA-C1D06B319AEB}" type="parTrans" cxnId="{B98CE162-7401-4EE2-BFBB-0668A71AF1B1}">
      <dgm:prSet/>
      <dgm:spPr/>
      <dgm:t>
        <a:bodyPr/>
        <a:lstStyle/>
        <a:p>
          <a:endParaRPr lang="en-GB"/>
        </a:p>
      </dgm:t>
    </dgm:pt>
    <dgm:pt modelId="{4A035544-19A7-4176-B352-33FB8BD5302F}" type="sibTrans" cxnId="{B98CE162-7401-4EE2-BFBB-0668A71AF1B1}">
      <dgm:prSet/>
      <dgm:spPr/>
      <dgm:t>
        <a:bodyPr/>
        <a:lstStyle/>
        <a:p>
          <a:endParaRPr lang="en-GB"/>
        </a:p>
      </dgm:t>
    </dgm:pt>
    <dgm:pt modelId="{0EBF1EC8-59B8-4DBF-8602-65D9828A9264}">
      <dgm:prSet/>
      <dgm:spPr/>
      <dgm:t>
        <a:bodyPr/>
        <a:lstStyle/>
        <a:p>
          <a:r>
            <a:rPr lang="de-DE" dirty="0" smtClean="0"/>
            <a:t>Gemeinschaft</a:t>
          </a:r>
          <a:endParaRPr lang="en-GB" dirty="0"/>
        </a:p>
      </dgm:t>
    </dgm:pt>
    <dgm:pt modelId="{07AFA923-587D-4CDF-B15F-45E13BFD2C27}" type="parTrans" cxnId="{5DDBF906-1CDD-4DFE-8DA3-3686886DB728}">
      <dgm:prSet/>
      <dgm:spPr/>
      <dgm:t>
        <a:bodyPr/>
        <a:lstStyle/>
        <a:p>
          <a:endParaRPr lang="en-GB"/>
        </a:p>
      </dgm:t>
    </dgm:pt>
    <dgm:pt modelId="{0C4249DE-0909-4A62-8873-4251C7378F00}" type="sibTrans" cxnId="{5DDBF906-1CDD-4DFE-8DA3-3686886DB728}">
      <dgm:prSet/>
      <dgm:spPr/>
      <dgm:t>
        <a:bodyPr/>
        <a:lstStyle/>
        <a:p>
          <a:endParaRPr lang="en-GB"/>
        </a:p>
      </dgm:t>
    </dgm:pt>
    <dgm:pt modelId="{4B78F8E5-7CB7-4794-A4AB-5901941E870A}">
      <dgm:prSet/>
      <dgm:spPr/>
      <dgm:t>
        <a:bodyPr/>
        <a:lstStyle/>
        <a:p>
          <a:r>
            <a:rPr lang="de-DE" dirty="0" smtClean="0"/>
            <a:t>…</a:t>
          </a:r>
          <a:endParaRPr lang="en-GB" dirty="0"/>
        </a:p>
      </dgm:t>
    </dgm:pt>
    <dgm:pt modelId="{152C06DD-7AF8-431A-B45D-4C1B6170AFA8}" type="parTrans" cxnId="{BA998278-5C3E-40FA-9241-7B64B77ECDE9}">
      <dgm:prSet/>
      <dgm:spPr/>
      <dgm:t>
        <a:bodyPr/>
        <a:lstStyle/>
        <a:p>
          <a:endParaRPr lang="en-GB"/>
        </a:p>
      </dgm:t>
    </dgm:pt>
    <dgm:pt modelId="{FD9DBCB1-C569-4A07-B3BF-A54A92E878A5}" type="sibTrans" cxnId="{BA998278-5C3E-40FA-9241-7B64B77ECDE9}">
      <dgm:prSet/>
      <dgm:spPr/>
      <dgm:t>
        <a:bodyPr/>
        <a:lstStyle/>
        <a:p>
          <a:endParaRPr lang="en-GB"/>
        </a:p>
      </dgm:t>
    </dgm:pt>
    <dgm:pt modelId="{D6F3D63A-A47A-4407-8C6A-5E1D62492E5A}">
      <dgm:prSet/>
      <dgm:spPr/>
      <dgm:t>
        <a:bodyPr/>
        <a:lstStyle/>
        <a:p>
          <a:endParaRPr lang="en-GB"/>
        </a:p>
      </dgm:t>
    </dgm:pt>
    <dgm:pt modelId="{F4A7BE93-B60E-474C-91E0-C3E4C2B83E66}" type="parTrans" cxnId="{4D1DD3F7-A735-436F-B439-FD76429D413D}">
      <dgm:prSet/>
      <dgm:spPr/>
      <dgm:t>
        <a:bodyPr/>
        <a:lstStyle/>
        <a:p>
          <a:endParaRPr lang="en-GB"/>
        </a:p>
      </dgm:t>
    </dgm:pt>
    <dgm:pt modelId="{B1E7335C-9115-4A1F-8D1F-44781D689B64}" type="sibTrans" cxnId="{4D1DD3F7-A735-436F-B439-FD76429D413D}">
      <dgm:prSet/>
      <dgm:spPr/>
      <dgm:t>
        <a:bodyPr/>
        <a:lstStyle/>
        <a:p>
          <a:endParaRPr lang="en-GB"/>
        </a:p>
      </dgm:t>
    </dgm:pt>
    <dgm:pt modelId="{3AF5D493-08D8-4474-B0A6-64BA08EB6695}">
      <dgm:prSet/>
      <dgm:spPr/>
      <dgm:t>
        <a:bodyPr/>
        <a:lstStyle/>
        <a:p>
          <a:r>
            <a:rPr lang="de-DE" dirty="0" smtClean="0"/>
            <a:t>Ido </a:t>
          </a:r>
        </a:p>
        <a:p>
          <a:r>
            <a:rPr lang="de-DE" dirty="0" smtClean="0"/>
            <a:t>Interlingua</a:t>
          </a:r>
        </a:p>
        <a:p>
          <a:r>
            <a:rPr lang="de-DE" dirty="0" smtClean="0"/>
            <a:t>Esperanto</a:t>
          </a:r>
          <a:endParaRPr lang="en-GB" dirty="0"/>
        </a:p>
      </dgm:t>
    </dgm:pt>
    <dgm:pt modelId="{7E76F810-12B9-49BE-91E3-A18E87C87A62}" type="parTrans" cxnId="{C41949A8-AAB5-4FA5-97E0-ADA1883248FD}">
      <dgm:prSet/>
      <dgm:spPr/>
      <dgm:t>
        <a:bodyPr/>
        <a:lstStyle/>
        <a:p>
          <a:endParaRPr lang="en-GB"/>
        </a:p>
      </dgm:t>
    </dgm:pt>
    <dgm:pt modelId="{02F359FE-A939-4FEE-9E9C-F8CAAAB63493}" type="sibTrans" cxnId="{C41949A8-AAB5-4FA5-97E0-ADA1883248FD}">
      <dgm:prSet/>
      <dgm:spPr/>
      <dgm:t>
        <a:bodyPr/>
        <a:lstStyle/>
        <a:p>
          <a:endParaRPr lang="en-GB"/>
        </a:p>
      </dgm:t>
    </dgm:pt>
    <dgm:pt modelId="{BA4D3134-429E-4242-9336-A30E2170EE18}">
      <dgm:prSet/>
      <dgm:spPr/>
      <dgm:t>
        <a:bodyPr/>
        <a:lstStyle/>
        <a:p>
          <a:r>
            <a:rPr lang="de-DE" dirty="0" smtClean="0"/>
            <a:t>(Ido)</a:t>
          </a:r>
        </a:p>
        <a:p>
          <a:r>
            <a:rPr lang="de-DE" dirty="0" smtClean="0"/>
            <a:t>(Interlingua)</a:t>
          </a:r>
        </a:p>
        <a:p>
          <a:r>
            <a:rPr lang="de-DE" dirty="0" smtClean="0"/>
            <a:t>Esperanto</a:t>
          </a:r>
        </a:p>
      </dgm:t>
    </dgm:pt>
    <dgm:pt modelId="{A9945BB6-331A-40D6-A096-3589B270E200}" type="parTrans" cxnId="{45DDE9A0-F0EF-47A5-AB52-B84E3E6C0107}">
      <dgm:prSet/>
      <dgm:spPr/>
      <dgm:t>
        <a:bodyPr/>
        <a:lstStyle/>
        <a:p>
          <a:endParaRPr lang="en-GB"/>
        </a:p>
      </dgm:t>
    </dgm:pt>
    <dgm:pt modelId="{3B9BDA3F-E761-4F10-8FBC-593BCB04E68B}" type="sibTrans" cxnId="{45DDE9A0-F0EF-47A5-AB52-B84E3E6C0107}">
      <dgm:prSet/>
      <dgm:spPr/>
      <dgm:t>
        <a:bodyPr/>
        <a:lstStyle/>
        <a:p>
          <a:endParaRPr lang="en-GB"/>
        </a:p>
      </dgm:t>
    </dgm:pt>
    <dgm:pt modelId="{DC0365BC-53FE-4383-B9A6-38E017004444}">
      <dgm:prSet/>
      <dgm:spPr/>
      <dgm:t>
        <a:bodyPr/>
        <a:lstStyle/>
        <a:p>
          <a:r>
            <a:rPr lang="de-DE" dirty="0" smtClean="0"/>
            <a:t>Esperanto</a:t>
          </a:r>
          <a:endParaRPr lang="en-GB" dirty="0"/>
        </a:p>
      </dgm:t>
    </dgm:pt>
    <dgm:pt modelId="{3050E2FD-120A-4E4F-8681-82E6B12B1362}" type="sibTrans" cxnId="{5326AE7E-1557-4FC0-91C5-E92A9E811EA0}">
      <dgm:prSet/>
      <dgm:spPr/>
      <dgm:t>
        <a:bodyPr/>
        <a:lstStyle/>
        <a:p>
          <a:endParaRPr lang="en-GB"/>
        </a:p>
      </dgm:t>
    </dgm:pt>
    <dgm:pt modelId="{D269E4EB-B948-49AB-8EB8-83D20B34FFA8}" type="parTrans" cxnId="{5326AE7E-1557-4FC0-91C5-E92A9E811EA0}">
      <dgm:prSet/>
      <dgm:spPr/>
      <dgm:t>
        <a:bodyPr/>
        <a:lstStyle/>
        <a:p>
          <a:endParaRPr lang="en-GB"/>
        </a:p>
      </dgm:t>
    </dgm:pt>
    <dgm:pt modelId="{71157758-582E-4DF8-B7C4-22F6BF91A435}">
      <dgm:prSet phldrT="[Text]"/>
      <dgm:spPr/>
      <dgm:t>
        <a:bodyPr/>
        <a:lstStyle/>
        <a:p>
          <a:r>
            <a:rPr lang="de-DE" dirty="0" smtClean="0"/>
            <a:t>Sprachwandel</a:t>
          </a:r>
          <a:endParaRPr lang="en-GB" dirty="0">
            <a:latin typeface="+mn-lt"/>
          </a:endParaRPr>
        </a:p>
      </dgm:t>
    </dgm:pt>
    <dgm:pt modelId="{453C30D3-5F85-4C8A-BA39-61D43BBB43CB}" type="sibTrans" cxnId="{5AA5C51E-E900-48D8-99B3-B45535766258}">
      <dgm:prSet/>
      <dgm:spPr/>
      <dgm:t>
        <a:bodyPr/>
        <a:lstStyle/>
        <a:p>
          <a:endParaRPr lang="en-GB"/>
        </a:p>
      </dgm:t>
    </dgm:pt>
    <dgm:pt modelId="{38B91C14-8068-41DB-A954-A4AE04FB7735}" type="parTrans" cxnId="{5AA5C51E-E900-48D8-99B3-B45535766258}">
      <dgm:prSet/>
      <dgm:spPr/>
      <dgm:t>
        <a:bodyPr/>
        <a:lstStyle/>
        <a:p>
          <a:endParaRPr lang="en-GB"/>
        </a:p>
      </dgm:t>
    </dgm:pt>
    <dgm:pt modelId="{0D35A1F3-4DAA-46E3-9A18-BD5FB1A21030}" type="pres">
      <dgm:prSet presAssocID="{93689A9D-B8CC-42BD-927F-FA5EDF375E9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FF94D8CF-CCCB-40EB-9E7B-CE409F2B910D}" type="pres">
      <dgm:prSet presAssocID="{43ADAAE2-38C4-412F-BE1D-66692F9FF158}" presName="parentText1" presStyleLbl="node1" presStyleIdx="0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87E1A6-D879-4A8E-AA28-13662D438FE0}" type="pres">
      <dgm:prSet presAssocID="{43ADAAE2-38C4-412F-BE1D-66692F9FF158}" presName="childText1" presStyleLbl="solidAlignAcc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124522-4989-4AFE-923F-F644D304AB46}" type="pres">
      <dgm:prSet presAssocID="{B608A983-1AE5-4BD5-A3F4-408EE750DF84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EB29D1-0916-4A18-9FED-6A48AC545B28}" type="pres">
      <dgm:prSet presAssocID="{B608A983-1AE5-4BD5-A3F4-408EE750DF84}" presName="childText2" presStyleLbl="solidAlignAcc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E93EEE-BBD0-44CC-9A01-9338419E6B7F}" type="pres">
      <dgm:prSet presAssocID="{0EBF1EC8-59B8-4DBF-8602-65D9828A9264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3B3160-C91F-4868-820C-B7D86848B689}" type="pres">
      <dgm:prSet presAssocID="{0EBF1EC8-59B8-4DBF-8602-65D9828A9264}" presName="childText3" presStyleLbl="solidAlignAcc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8A6FD4-C003-429F-B402-84868A65C129}" type="pres">
      <dgm:prSet presAssocID="{4B78F8E5-7CB7-4794-A4AB-5901941E870A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DCAE9F-73D9-44FA-8A12-2ECF59DCBF7D}" type="pres">
      <dgm:prSet presAssocID="{4B78F8E5-7CB7-4794-A4AB-5901941E870A}" presName="childText4" presStyleLbl="solidAlignAcc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3DF369-B8C4-4614-974F-0BEE6B177C0D}" type="pres">
      <dgm:prSet presAssocID="{71157758-582E-4DF8-B7C4-22F6BF91A435}" presName="parentText5" presStyleLbl="node1" presStyleIdx="4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545AE3-7B0C-43C5-BF61-0CA68D061222}" type="pres">
      <dgm:prSet presAssocID="{71157758-582E-4DF8-B7C4-22F6BF91A435}" presName="childText5" presStyleLbl="solidAlignAcc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6852C75-016A-48BE-B6A1-F248EC9BBB70}" srcId="{93689A9D-B8CC-42BD-927F-FA5EDF375E91}" destId="{43ADAAE2-38C4-412F-BE1D-66692F9FF158}" srcOrd="0" destOrd="0" parTransId="{64B8D79F-6DAF-4297-866D-C0E15127D517}" sibTransId="{D3326BD9-657F-4456-9795-082FC86A202E}"/>
    <dgm:cxn modelId="{FD95601F-C254-440B-9A56-ADFEC50B0392}" type="presOf" srcId="{B608A983-1AE5-4BD5-A3F4-408EE750DF84}" destId="{80124522-4989-4AFE-923F-F644D304AB46}" srcOrd="0" destOrd="0" presId="urn:microsoft.com/office/officeart/2009/3/layout/IncreasingArrowsProcess"/>
    <dgm:cxn modelId="{7B2D6265-8D22-4308-9DD6-218F30535430}" type="presOf" srcId="{1A46BA51-4269-44D4-884B-2E0142AE042E}" destId="{2F87E1A6-D879-4A8E-AA28-13662D438FE0}" srcOrd="0" destOrd="0" presId="urn:microsoft.com/office/officeart/2009/3/layout/IncreasingArrowsProcess"/>
    <dgm:cxn modelId="{5AA5C51E-E900-48D8-99B3-B45535766258}" srcId="{93689A9D-B8CC-42BD-927F-FA5EDF375E91}" destId="{71157758-582E-4DF8-B7C4-22F6BF91A435}" srcOrd="4" destOrd="0" parTransId="{38B91C14-8068-41DB-A954-A4AE04FB7735}" sibTransId="{453C30D3-5F85-4C8A-BA39-61D43BBB43CB}"/>
    <dgm:cxn modelId="{FCA67F17-9A56-4D96-ADB2-1E96D1680570}" srcId="{43ADAAE2-38C4-412F-BE1D-66692F9FF158}" destId="{1A46BA51-4269-44D4-884B-2E0142AE042E}" srcOrd="0" destOrd="0" parTransId="{0FA3C7D4-DDAE-4630-8F2E-842B7494DA0C}" sibTransId="{0C5BA285-FB08-4F83-91E5-9B6F787FDE78}"/>
    <dgm:cxn modelId="{D1135B43-AEEE-4511-B512-F2297535E97A}" type="presOf" srcId="{0EBF1EC8-59B8-4DBF-8602-65D9828A9264}" destId="{CEE93EEE-BBD0-44CC-9A01-9338419E6B7F}" srcOrd="0" destOrd="0" presId="urn:microsoft.com/office/officeart/2009/3/layout/IncreasingArrowsProcess"/>
    <dgm:cxn modelId="{4D1DD3F7-A735-436F-B439-FD76429D413D}" srcId="{0EBF1EC8-59B8-4DBF-8602-65D9828A9264}" destId="{D6F3D63A-A47A-4407-8C6A-5E1D62492E5A}" srcOrd="0" destOrd="0" parTransId="{F4A7BE93-B60E-474C-91E0-C3E4C2B83E66}" sibTransId="{B1E7335C-9115-4A1F-8D1F-44781D689B64}"/>
    <dgm:cxn modelId="{80B4EEC2-9C4C-4901-803B-3301CC990D0B}" type="presOf" srcId="{D6F3D63A-A47A-4407-8C6A-5E1D62492E5A}" destId="{CE3B3160-C91F-4868-820C-B7D86848B689}" srcOrd="0" destOrd="0" presId="urn:microsoft.com/office/officeart/2009/3/layout/IncreasingArrowsProcess"/>
    <dgm:cxn modelId="{C41949A8-AAB5-4FA5-97E0-ADA1883248FD}" srcId="{0EBF1EC8-59B8-4DBF-8602-65D9828A9264}" destId="{3AF5D493-08D8-4474-B0A6-64BA08EB6695}" srcOrd="1" destOrd="0" parTransId="{7E76F810-12B9-49BE-91E3-A18E87C87A62}" sibTransId="{02F359FE-A939-4FEE-9E9C-F8CAAAB63493}"/>
    <dgm:cxn modelId="{BA998278-5C3E-40FA-9241-7B64B77ECDE9}" srcId="{93689A9D-B8CC-42BD-927F-FA5EDF375E91}" destId="{4B78F8E5-7CB7-4794-A4AB-5901941E870A}" srcOrd="3" destOrd="0" parTransId="{152C06DD-7AF8-431A-B45D-4C1B6170AFA8}" sibTransId="{FD9DBCB1-C569-4A07-B3BF-A54A92E878A5}"/>
    <dgm:cxn modelId="{B98CE162-7401-4EE2-BFBB-0668A71AF1B1}" srcId="{B608A983-1AE5-4BD5-A3F4-408EE750DF84}" destId="{7499A0EB-E3AD-4498-AB0E-BABEEECE6970}" srcOrd="0" destOrd="0" parTransId="{A1AC8566-0F39-4C40-95EA-C1D06B319AEB}" sibTransId="{4A035544-19A7-4176-B352-33FB8BD5302F}"/>
    <dgm:cxn modelId="{45DDE9A0-F0EF-47A5-AB52-B84E3E6C0107}" srcId="{4B78F8E5-7CB7-4794-A4AB-5901941E870A}" destId="{BA4D3134-429E-4242-9336-A30E2170EE18}" srcOrd="0" destOrd="0" parTransId="{A9945BB6-331A-40D6-A096-3589B270E200}" sibTransId="{3B9BDA3F-E761-4F10-8FBC-593BCB04E68B}"/>
    <dgm:cxn modelId="{5DDBF906-1CDD-4DFE-8DA3-3686886DB728}" srcId="{93689A9D-B8CC-42BD-927F-FA5EDF375E91}" destId="{0EBF1EC8-59B8-4DBF-8602-65D9828A9264}" srcOrd="2" destOrd="0" parTransId="{07AFA923-587D-4CDF-B15F-45E13BFD2C27}" sibTransId="{0C4249DE-0909-4A62-8873-4251C7378F00}"/>
    <dgm:cxn modelId="{24830B9D-96BD-4E9F-B09F-A89AC25502A9}" type="presOf" srcId="{43ADAAE2-38C4-412F-BE1D-66692F9FF158}" destId="{FF94D8CF-CCCB-40EB-9E7B-CE409F2B910D}" srcOrd="0" destOrd="0" presId="urn:microsoft.com/office/officeart/2009/3/layout/IncreasingArrowsProcess"/>
    <dgm:cxn modelId="{C9A99D48-FC6D-4ACE-9509-5269C033B6D0}" type="presOf" srcId="{3AF5D493-08D8-4474-B0A6-64BA08EB6695}" destId="{CE3B3160-C91F-4868-820C-B7D86848B689}" srcOrd="0" destOrd="1" presId="urn:microsoft.com/office/officeart/2009/3/layout/IncreasingArrowsProcess"/>
    <dgm:cxn modelId="{BBCE0F57-EC95-4E26-9A30-55B5E5929F3B}" type="presOf" srcId="{7499A0EB-E3AD-4498-AB0E-BABEEECE6970}" destId="{B7EB29D1-0916-4A18-9FED-6A48AC545B28}" srcOrd="0" destOrd="0" presId="urn:microsoft.com/office/officeart/2009/3/layout/IncreasingArrowsProcess"/>
    <dgm:cxn modelId="{D2D397E0-1DA9-416F-8277-C8024621860A}" type="presOf" srcId="{DC0365BC-53FE-4383-B9A6-38E017004444}" destId="{15545AE3-7B0C-43C5-BF61-0CA68D061222}" srcOrd="0" destOrd="0" presId="urn:microsoft.com/office/officeart/2009/3/layout/IncreasingArrowsProcess"/>
    <dgm:cxn modelId="{A5687638-7565-4673-9FB7-72A3EF70F89D}" srcId="{93689A9D-B8CC-42BD-927F-FA5EDF375E91}" destId="{B608A983-1AE5-4BD5-A3F4-408EE750DF84}" srcOrd="1" destOrd="0" parTransId="{DC1F8FA0-7C88-4303-8727-9A7AC5EAA2FF}" sibTransId="{02A966D4-9AA5-4641-9084-C762E4064FFA}"/>
    <dgm:cxn modelId="{5DF8EF5C-CF3A-48BF-A800-B0D5883A10D5}" type="presOf" srcId="{71157758-582E-4DF8-B7C4-22F6BF91A435}" destId="{593DF369-B8C4-4614-974F-0BEE6B177C0D}" srcOrd="0" destOrd="0" presId="urn:microsoft.com/office/officeart/2009/3/layout/IncreasingArrowsProcess"/>
    <dgm:cxn modelId="{006A3137-10E7-4166-A595-C308D9C6580B}" type="presOf" srcId="{4B78F8E5-7CB7-4794-A4AB-5901941E870A}" destId="{968A6FD4-C003-429F-B402-84868A65C129}" srcOrd="0" destOrd="0" presId="urn:microsoft.com/office/officeart/2009/3/layout/IncreasingArrowsProcess"/>
    <dgm:cxn modelId="{5326AE7E-1557-4FC0-91C5-E92A9E811EA0}" srcId="{71157758-582E-4DF8-B7C4-22F6BF91A435}" destId="{DC0365BC-53FE-4383-B9A6-38E017004444}" srcOrd="0" destOrd="0" parTransId="{D269E4EB-B948-49AB-8EB8-83D20B34FFA8}" sibTransId="{3050E2FD-120A-4E4F-8681-82E6B12B1362}"/>
    <dgm:cxn modelId="{95FBA556-BA9D-4597-AF78-7F224CD963D8}" type="presOf" srcId="{BA4D3134-429E-4242-9336-A30E2170EE18}" destId="{26DCAE9F-73D9-44FA-8A12-2ECF59DCBF7D}" srcOrd="0" destOrd="0" presId="urn:microsoft.com/office/officeart/2009/3/layout/IncreasingArrowsProcess"/>
    <dgm:cxn modelId="{CC75E97C-8884-4722-A11C-77378F9C01E1}" type="presOf" srcId="{93689A9D-B8CC-42BD-927F-FA5EDF375E91}" destId="{0D35A1F3-4DAA-46E3-9A18-BD5FB1A21030}" srcOrd="0" destOrd="0" presId="urn:microsoft.com/office/officeart/2009/3/layout/IncreasingArrowsProcess"/>
    <dgm:cxn modelId="{F5FA0A3B-03E0-4052-87F8-D2B3B7386071}" type="presParOf" srcId="{0D35A1F3-4DAA-46E3-9A18-BD5FB1A21030}" destId="{FF94D8CF-CCCB-40EB-9E7B-CE409F2B910D}" srcOrd="0" destOrd="0" presId="urn:microsoft.com/office/officeart/2009/3/layout/IncreasingArrowsProcess"/>
    <dgm:cxn modelId="{4918294A-B7A5-4E36-8FED-CB84AA14D338}" type="presParOf" srcId="{0D35A1F3-4DAA-46E3-9A18-BD5FB1A21030}" destId="{2F87E1A6-D879-4A8E-AA28-13662D438FE0}" srcOrd="1" destOrd="0" presId="urn:microsoft.com/office/officeart/2009/3/layout/IncreasingArrowsProcess"/>
    <dgm:cxn modelId="{71320BB2-1867-49B8-AD7F-40AC741193E4}" type="presParOf" srcId="{0D35A1F3-4DAA-46E3-9A18-BD5FB1A21030}" destId="{80124522-4989-4AFE-923F-F644D304AB46}" srcOrd="2" destOrd="0" presId="urn:microsoft.com/office/officeart/2009/3/layout/IncreasingArrowsProcess"/>
    <dgm:cxn modelId="{D0BA106A-6385-42CA-91B9-DE24126120B3}" type="presParOf" srcId="{0D35A1F3-4DAA-46E3-9A18-BD5FB1A21030}" destId="{B7EB29D1-0916-4A18-9FED-6A48AC545B28}" srcOrd="3" destOrd="0" presId="urn:microsoft.com/office/officeart/2009/3/layout/IncreasingArrowsProcess"/>
    <dgm:cxn modelId="{ACFD37E7-FA12-4BBD-9A1D-15E002165A43}" type="presParOf" srcId="{0D35A1F3-4DAA-46E3-9A18-BD5FB1A21030}" destId="{CEE93EEE-BBD0-44CC-9A01-9338419E6B7F}" srcOrd="4" destOrd="0" presId="urn:microsoft.com/office/officeart/2009/3/layout/IncreasingArrowsProcess"/>
    <dgm:cxn modelId="{7BFF5C07-38E2-46A0-882E-6E0CA9926E1D}" type="presParOf" srcId="{0D35A1F3-4DAA-46E3-9A18-BD5FB1A21030}" destId="{CE3B3160-C91F-4868-820C-B7D86848B689}" srcOrd="5" destOrd="0" presId="urn:microsoft.com/office/officeart/2009/3/layout/IncreasingArrowsProcess"/>
    <dgm:cxn modelId="{9107644E-C73C-4FB6-ADE3-F11BEC7B4F9D}" type="presParOf" srcId="{0D35A1F3-4DAA-46E3-9A18-BD5FB1A21030}" destId="{968A6FD4-C003-429F-B402-84868A65C129}" srcOrd="6" destOrd="0" presId="urn:microsoft.com/office/officeart/2009/3/layout/IncreasingArrowsProcess"/>
    <dgm:cxn modelId="{77E6A528-685E-4DEF-B4A2-9FD75FB24EB8}" type="presParOf" srcId="{0D35A1F3-4DAA-46E3-9A18-BD5FB1A21030}" destId="{26DCAE9F-73D9-44FA-8A12-2ECF59DCBF7D}" srcOrd="7" destOrd="0" presId="urn:microsoft.com/office/officeart/2009/3/layout/IncreasingArrowsProcess"/>
    <dgm:cxn modelId="{E1EE4AF2-6697-4C67-9D84-0DFCB2BA91AD}" type="presParOf" srcId="{0D35A1F3-4DAA-46E3-9A18-BD5FB1A21030}" destId="{593DF369-B8C4-4614-974F-0BEE6B177C0D}" srcOrd="8" destOrd="0" presId="urn:microsoft.com/office/officeart/2009/3/layout/IncreasingArrowsProcess"/>
    <dgm:cxn modelId="{EA368684-7FA5-46C7-9236-BD570B9F714D}" type="presParOf" srcId="{0D35A1F3-4DAA-46E3-9A18-BD5FB1A21030}" destId="{15545AE3-7B0C-43C5-BF61-0CA68D061222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9A08F-9E2E-42C1-A367-ACA5214BE08C}">
      <dsp:nvSpPr>
        <dsp:cNvPr id="0" name=""/>
        <dsp:cNvSpPr/>
      </dsp:nvSpPr>
      <dsp:spPr>
        <a:xfrm>
          <a:off x="3744416" y="2470410"/>
          <a:ext cx="2649201" cy="459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889"/>
              </a:lnTo>
              <a:lnTo>
                <a:pt x="2649201" y="229889"/>
              </a:lnTo>
              <a:lnTo>
                <a:pt x="2649201" y="4597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122577-053B-44D3-836B-349FAFE0FA44}">
      <dsp:nvSpPr>
        <dsp:cNvPr id="0" name=""/>
        <dsp:cNvSpPr/>
      </dsp:nvSpPr>
      <dsp:spPr>
        <a:xfrm>
          <a:off x="3698696" y="2470410"/>
          <a:ext cx="91440" cy="4597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7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A8F98-9EBA-416E-8180-29CA6A5C37ED}">
      <dsp:nvSpPr>
        <dsp:cNvPr id="0" name=""/>
        <dsp:cNvSpPr/>
      </dsp:nvSpPr>
      <dsp:spPr>
        <a:xfrm>
          <a:off x="1095214" y="2470410"/>
          <a:ext cx="2649201" cy="459778"/>
        </a:xfrm>
        <a:custGeom>
          <a:avLst/>
          <a:gdLst/>
          <a:ahLst/>
          <a:cxnLst/>
          <a:rect l="0" t="0" r="0" b="0"/>
          <a:pathLst>
            <a:path>
              <a:moveTo>
                <a:pt x="2649201" y="0"/>
              </a:moveTo>
              <a:lnTo>
                <a:pt x="2649201" y="229889"/>
              </a:lnTo>
              <a:lnTo>
                <a:pt x="0" y="229889"/>
              </a:lnTo>
              <a:lnTo>
                <a:pt x="0" y="4597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C9F9BA-384B-4D6E-BA3F-CCE77C909D2E}">
      <dsp:nvSpPr>
        <dsp:cNvPr id="0" name=""/>
        <dsp:cNvSpPr/>
      </dsp:nvSpPr>
      <dsp:spPr>
        <a:xfrm>
          <a:off x="2649704" y="1375699"/>
          <a:ext cx="2189422" cy="109471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Plansprachen- </a:t>
          </a:r>
          <a:r>
            <a:rPr lang="de-DE" sz="2000" kern="1200" dirty="0" err="1" smtClean="0"/>
            <a:t>projekte</a:t>
          </a:r>
          <a:endParaRPr lang="en-GB" sz="2000" kern="1200" dirty="0"/>
        </a:p>
      </dsp:txBody>
      <dsp:txXfrm>
        <a:off x="2649704" y="1375699"/>
        <a:ext cx="2189422" cy="1094711"/>
      </dsp:txXfrm>
    </dsp:sp>
    <dsp:sp modelId="{8B600BCC-5C66-47A7-94A4-7389807D5A16}">
      <dsp:nvSpPr>
        <dsp:cNvPr id="0" name=""/>
        <dsp:cNvSpPr/>
      </dsp:nvSpPr>
      <dsp:spPr>
        <a:xfrm>
          <a:off x="502" y="2930189"/>
          <a:ext cx="2189422" cy="109471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Apriorische P.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(z.B. Wilkins 1668, </a:t>
          </a:r>
          <a:r>
            <a:rPr lang="de-DE" sz="2000" kern="1200" dirty="0" err="1" smtClean="0"/>
            <a:t>Sudre</a:t>
          </a:r>
          <a:r>
            <a:rPr lang="de-DE" sz="2000" kern="1200" dirty="0" smtClean="0"/>
            <a:t> 1817 </a:t>
          </a:r>
          <a:r>
            <a:rPr lang="de-DE" sz="2000" i="1" kern="1200" dirty="0" err="1" smtClean="0"/>
            <a:t>Solresol</a:t>
          </a:r>
          <a:r>
            <a:rPr lang="de-DE" sz="2000" i="0" kern="1200" dirty="0" smtClean="0"/>
            <a:t>)</a:t>
          </a:r>
          <a:endParaRPr lang="en-GB" sz="2000" kern="1200" dirty="0"/>
        </a:p>
      </dsp:txBody>
      <dsp:txXfrm>
        <a:off x="502" y="2930189"/>
        <a:ext cx="2189422" cy="1094711"/>
      </dsp:txXfrm>
    </dsp:sp>
    <dsp:sp modelId="{2E32D9DA-7853-459B-8DC2-B249198A4F0D}">
      <dsp:nvSpPr>
        <dsp:cNvPr id="0" name=""/>
        <dsp:cNvSpPr/>
      </dsp:nvSpPr>
      <dsp:spPr>
        <a:xfrm>
          <a:off x="2649704" y="2930189"/>
          <a:ext cx="2189422" cy="109471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Aposteriorische P.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/>
        </a:p>
      </dsp:txBody>
      <dsp:txXfrm>
        <a:off x="2649704" y="2930189"/>
        <a:ext cx="2189422" cy="1094711"/>
      </dsp:txXfrm>
    </dsp:sp>
    <dsp:sp modelId="{CCAAA07A-6492-4EA4-BDE3-8C8F49B01D30}">
      <dsp:nvSpPr>
        <dsp:cNvPr id="0" name=""/>
        <dsp:cNvSpPr/>
      </dsp:nvSpPr>
      <dsp:spPr>
        <a:xfrm>
          <a:off x="5298906" y="2930189"/>
          <a:ext cx="2189422" cy="109471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Gemischte P.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(z.B. </a:t>
          </a:r>
          <a:r>
            <a:rPr lang="de-DE" sz="2000" i="1" kern="1200" dirty="0" smtClean="0"/>
            <a:t>Volapük</a:t>
          </a:r>
          <a:r>
            <a:rPr lang="de-DE" sz="2000" i="0" kern="1200" dirty="0" smtClean="0"/>
            <a:t>)</a:t>
          </a:r>
          <a:endParaRPr lang="en-GB" sz="2000" kern="1200" dirty="0"/>
        </a:p>
      </dsp:txBody>
      <dsp:txXfrm>
        <a:off x="5298906" y="2930189"/>
        <a:ext cx="2189422" cy="10947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60184-9ECD-4702-8541-D8E98FC2FA9E}">
      <dsp:nvSpPr>
        <dsp:cNvPr id="0" name=""/>
        <dsp:cNvSpPr/>
      </dsp:nvSpPr>
      <dsp:spPr>
        <a:xfrm>
          <a:off x="3816424" y="2537997"/>
          <a:ext cx="2700147" cy="468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310"/>
              </a:lnTo>
              <a:lnTo>
                <a:pt x="2700147" y="234310"/>
              </a:lnTo>
              <a:lnTo>
                <a:pt x="2700147" y="4686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B4F1C1-57EF-4B99-82BE-E990EB4CC5C3}">
      <dsp:nvSpPr>
        <dsp:cNvPr id="0" name=""/>
        <dsp:cNvSpPr/>
      </dsp:nvSpPr>
      <dsp:spPr>
        <a:xfrm>
          <a:off x="3770704" y="2537997"/>
          <a:ext cx="91440" cy="4686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86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DBAC88-00CE-4F03-9938-022902174ED4}">
      <dsp:nvSpPr>
        <dsp:cNvPr id="0" name=""/>
        <dsp:cNvSpPr/>
      </dsp:nvSpPr>
      <dsp:spPr>
        <a:xfrm>
          <a:off x="1116276" y="2537997"/>
          <a:ext cx="2700147" cy="468620"/>
        </a:xfrm>
        <a:custGeom>
          <a:avLst/>
          <a:gdLst/>
          <a:ahLst/>
          <a:cxnLst/>
          <a:rect l="0" t="0" r="0" b="0"/>
          <a:pathLst>
            <a:path>
              <a:moveTo>
                <a:pt x="2700147" y="0"/>
              </a:moveTo>
              <a:lnTo>
                <a:pt x="2700147" y="234310"/>
              </a:lnTo>
              <a:lnTo>
                <a:pt x="0" y="234310"/>
              </a:lnTo>
              <a:lnTo>
                <a:pt x="0" y="4686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57B7F5-A2FF-4B10-B904-F4A9D52200A2}">
      <dsp:nvSpPr>
        <dsp:cNvPr id="0" name=""/>
        <dsp:cNvSpPr/>
      </dsp:nvSpPr>
      <dsp:spPr>
        <a:xfrm>
          <a:off x="2700660" y="1422234"/>
          <a:ext cx="2231527" cy="111576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err="1" smtClean="0">
              <a:solidFill>
                <a:schemeClr val="tx1"/>
              </a:solidFill>
            </a:rPr>
            <a:t>Aposterior</a:t>
          </a:r>
          <a:r>
            <a:rPr lang="de-DE" sz="2200" kern="1200" dirty="0" smtClean="0">
              <a:solidFill>
                <a:schemeClr val="tx1"/>
              </a:solidFill>
            </a:rPr>
            <a:t>.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>
              <a:solidFill>
                <a:schemeClr val="tx1"/>
              </a:solidFill>
            </a:rPr>
            <a:t>Projekte</a:t>
          </a:r>
          <a:endParaRPr lang="en-GB" sz="2200" kern="1200" dirty="0">
            <a:solidFill>
              <a:schemeClr val="tx1"/>
            </a:solidFill>
          </a:endParaRPr>
        </a:p>
      </dsp:txBody>
      <dsp:txXfrm>
        <a:off x="2700660" y="1422234"/>
        <a:ext cx="2231527" cy="1115763"/>
      </dsp:txXfrm>
    </dsp:sp>
    <dsp:sp modelId="{03C2BADE-D139-41DF-9CBD-BE2F34B8669E}">
      <dsp:nvSpPr>
        <dsp:cNvPr id="0" name=""/>
        <dsp:cNvSpPr/>
      </dsp:nvSpPr>
      <dsp:spPr>
        <a:xfrm>
          <a:off x="512" y="3006618"/>
          <a:ext cx="2231527" cy="111576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>
              <a:solidFill>
                <a:schemeClr val="tx1"/>
              </a:solidFill>
            </a:rPr>
            <a:t>Autonome P.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>
              <a:solidFill>
                <a:schemeClr val="tx1"/>
              </a:solidFill>
            </a:rPr>
            <a:t>(z.B. </a:t>
          </a:r>
          <a:r>
            <a:rPr lang="de-DE" sz="2200" i="1" kern="1200" dirty="0" smtClean="0">
              <a:solidFill>
                <a:schemeClr val="tx1"/>
              </a:solidFill>
            </a:rPr>
            <a:t>Esperanto, Ido</a:t>
          </a:r>
          <a:r>
            <a:rPr lang="de-DE" sz="2200" i="0" kern="1200" dirty="0" smtClean="0">
              <a:solidFill>
                <a:schemeClr val="tx1"/>
              </a:solidFill>
            </a:rPr>
            <a:t>)</a:t>
          </a:r>
          <a:endParaRPr lang="en-GB" sz="2200" kern="1200" dirty="0">
            <a:solidFill>
              <a:schemeClr val="tx1"/>
            </a:solidFill>
          </a:endParaRPr>
        </a:p>
      </dsp:txBody>
      <dsp:txXfrm>
        <a:off x="512" y="3006618"/>
        <a:ext cx="2231527" cy="1115763"/>
      </dsp:txXfrm>
    </dsp:sp>
    <dsp:sp modelId="{5D2D8D8D-0A4B-4797-8432-BAEE52C46308}">
      <dsp:nvSpPr>
        <dsp:cNvPr id="0" name=""/>
        <dsp:cNvSpPr/>
      </dsp:nvSpPr>
      <dsp:spPr>
        <a:xfrm>
          <a:off x="2700660" y="3006618"/>
          <a:ext cx="2231527" cy="111576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>
              <a:solidFill>
                <a:schemeClr val="tx1"/>
              </a:solidFill>
            </a:rPr>
            <a:t>Naturalistische P. (z.B. </a:t>
          </a:r>
          <a:r>
            <a:rPr lang="de-DE" sz="2200" i="1" kern="1200" dirty="0" smtClean="0">
              <a:solidFill>
                <a:schemeClr val="tx1"/>
              </a:solidFill>
            </a:rPr>
            <a:t>Interlingua</a:t>
          </a:r>
          <a:r>
            <a:rPr lang="de-DE" sz="2200" kern="1200" dirty="0" smtClean="0">
              <a:solidFill>
                <a:schemeClr val="tx1"/>
              </a:solidFill>
            </a:rPr>
            <a:t>) </a:t>
          </a:r>
          <a:endParaRPr lang="en-GB" sz="2200" kern="1200" dirty="0">
            <a:solidFill>
              <a:schemeClr val="tx1"/>
            </a:solidFill>
          </a:endParaRPr>
        </a:p>
      </dsp:txBody>
      <dsp:txXfrm>
        <a:off x="2700660" y="3006618"/>
        <a:ext cx="2231527" cy="1115763"/>
      </dsp:txXfrm>
    </dsp:sp>
    <dsp:sp modelId="{64B54A2D-706F-4C40-8327-96AE1BB13DAA}">
      <dsp:nvSpPr>
        <dsp:cNvPr id="0" name=""/>
        <dsp:cNvSpPr/>
      </dsp:nvSpPr>
      <dsp:spPr>
        <a:xfrm>
          <a:off x="5400808" y="3006618"/>
          <a:ext cx="2231527" cy="111576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>
              <a:solidFill>
                <a:schemeClr val="tx1"/>
              </a:solidFill>
            </a:rPr>
            <a:t>Minimalsprachen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>
              <a:solidFill>
                <a:schemeClr val="tx1"/>
              </a:solidFill>
            </a:rPr>
            <a:t>(z.B. </a:t>
          </a:r>
          <a:r>
            <a:rPr lang="de-DE" sz="2200" i="1" kern="1200" dirty="0" err="1" smtClean="0">
              <a:solidFill>
                <a:schemeClr val="tx1"/>
              </a:solidFill>
            </a:rPr>
            <a:t>Latino</a:t>
          </a:r>
          <a:r>
            <a:rPr lang="de-DE" sz="2200" i="1" kern="1200" dirty="0" smtClean="0">
              <a:solidFill>
                <a:schemeClr val="tx1"/>
              </a:solidFill>
            </a:rPr>
            <a:t> sine </a:t>
          </a:r>
          <a:r>
            <a:rPr lang="de-DE" sz="2200" i="1" kern="1200" dirty="0" err="1" smtClean="0">
              <a:solidFill>
                <a:schemeClr val="tx1"/>
              </a:solidFill>
            </a:rPr>
            <a:t>flexione</a:t>
          </a:r>
          <a:r>
            <a:rPr lang="de-DE" sz="2200" i="0" kern="1200" dirty="0" smtClean="0">
              <a:solidFill>
                <a:schemeClr val="tx1"/>
              </a:solidFill>
            </a:rPr>
            <a:t>)</a:t>
          </a:r>
          <a:endParaRPr lang="en-GB" sz="2200" kern="1200" dirty="0">
            <a:solidFill>
              <a:schemeClr val="tx1"/>
            </a:solidFill>
          </a:endParaRPr>
        </a:p>
      </dsp:txBody>
      <dsp:txXfrm>
        <a:off x="5400808" y="3006618"/>
        <a:ext cx="2231527" cy="11157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F0725-83B7-4F8F-91A3-51874FC38349}">
      <dsp:nvSpPr>
        <dsp:cNvPr id="0" name=""/>
        <dsp:cNvSpPr/>
      </dsp:nvSpPr>
      <dsp:spPr>
        <a:xfrm>
          <a:off x="0" y="771999"/>
          <a:ext cx="6096000" cy="2520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0BE7A-B048-4A2E-B7E2-5F7D4FE3E787}">
      <dsp:nvSpPr>
        <dsp:cNvPr id="0" name=""/>
        <dsp:cNvSpPr/>
      </dsp:nvSpPr>
      <dsp:spPr>
        <a:xfrm>
          <a:off x="4017466" y="1402000"/>
          <a:ext cx="1468933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0" rIns="0" bIns="3556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500" kern="1200" dirty="0" smtClean="0"/>
            <a:t>Sprache</a:t>
          </a:r>
          <a:endParaRPr lang="en-GB" sz="3500" kern="1200" dirty="0"/>
        </a:p>
      </dsp:txBody>
      <dsp:txXfrm>
        <a:off x="4017466" y="1402000"/>
        <a:ext cx="1468933" cy="1260000"/>
      </dsp:txXfrm>
    </dsp:sp>
    <dsp:sp modelId="{8D1BC92A-E3C8-4F2C-949A-64C237C9D510}">
      <dsp:nvSpPr>
        <dsp:cNvPr id="0" name=""/>
        <dsp:cNvSpPr/>
      </dsp:nvSpPr>
      <dsp:spPr>
        <a:xfrm>
          <a:off x="2254746" y="1402000"/>
          <a:ext cx="1468933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0" rIns="0" bIns="3556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500" kern="1200" dirty="0" smtClean="0"/>
            <a:t>…</a:t>
          </a:r>
          <a:endParaRPr lang="en-GB" sz="3500" kern="1200" dirty="0"/>
        </a:p>
      </dsp:txBody>
      <dsp:txXfrm>
        <a:off x="2254746" y="1402000"/>
        <a:ext cx="1468933" cy="1260000"/>
      </dsp:txXfrm>
    </dsp:sp>
    <dsp:sp modelId="{07984390-1AA5-4B0C-8326-D9CEDA5C5F05}">
      <dsp:nvSpPr>
        <dsp:cNvPr id="0" name=""/>
        <dsp:cNvSpPr/>
      </dsp:nvSpPr>
      <dsp:spPr>
        <a:xfrm>
          <a:off x="492025" y="1402000"/>
          <a:ext cx="1468933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0" rIns="0" bIns="3556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500" kern="1200" dirty="0" smtClean="0"/>
            <a:t>Projekt</a:t>
          </a:r>
          <a:endParaRPr lang="en-GB" sz="3500" kern="1200" dirty="0"/>
        </a:p>
      </dsp:txBody>
      <dsp:txXfrm>
        <a:off x="492025" y="1402000"/>
        <a:ext cx="1468933" cy="126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F0725-83B7-4F8F-91A3-51874FC38349}">
      <dsp:nvSpPr>
        <dsp:cNvPr id="0" name=""/>
        <dsp:cNvSpPr/>
      </dsp:nvSpPr>
      <dsp:spPr>
        <a:xfrm>
          <a:off x="0" y="844000"/>
          <a:ext cx="6096000" cy="2376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0BE7A-B048-4A2E-B7E2-5F7D4FE3E787}">
      <dsp:nvSpPr>
        <dsp:cNvPr id="0" name=""/>
        <dsp:cNvSpPr/>
      </dsp:nvSpPr>
      <dsp:spPr>
        <a:xfrm>
          <a:off x="4017466" y="1438000"/>
          <a:ext cx="1468933" cy="118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35280" rIns="0" bIns="33528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300" kern="1200" dirty="0" err="1" smtClean="0"/>
            <a:t>lingvo</a:t>
          </a:r>
          <a:endParaRPr lang="en-GB" sz="3300" kern="1200" dirty="0"/>
        </a:p>
      </dsp:txBody>
      <dsp:txXfrm>
        <a:off x="4017466" y="1438000"/>
        <a:ext cx="1468933" cy="1188000"/>
      </dsp:txXfrm>
    </dsp:sp>
    <dsp:sp modelId="{8D1BC92A-E3C8-4F2C-949A-64C237C9D510}">
      <dsp:nvSpPr>
        <dsp:cNvPr id="0" name=""/>
        <dsp:cNvSpPr/>
      </dsp:nvSpPr>
      <dsp:spPr>
        <a:xfrm>
          <a:off x="2254746" y="1438000"/>
          <a:ext cx="1468933" cy="118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35280" rIns="0" bIns="33528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300" kern="1200" dirty="0" smtClean="0"/>
            <a:t>…</a:t>
          </a:r>
          <a:endParaRPr lang="en-GB" sz="3300" kern="1200" dirty="0"/>
        </a:p>
      </dsp:txBody>
      <dsp:txXfrm>
        <a:off x="2254746" y="1438000"/>
        <a:ext cx="1468933" cy="1188000"/>
      </dsp:txXfrm>
    </dsp:sp>
    <dsp:sp modelId="{07984390-1AA5-4B0C-8326-D9CEDA5C5F05}">
      <dsp:nvSpPr>
        <dsp:cNvPr id="0" name=""/>
        <dsp:cNvSpPr/>
      </dsp:nvSpPr>
      <dsp:spPr>
        <a:xfrm>
          <a:off x="492025" y="1438000"/>
          <a:ext cx="1468933" cy="118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35280" rIns="0" bIns="33528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300" kern="1200" dirty="0" err="1" smtClean="0"/>
            <a:t>projekto</a:t>
          </a:r>
          <a:endParaRPr lang="en-GB" sz="3300" kern="1200" dirty="0"/>
        </a:p>
      </dsp:txBody>
      <dsp:txXfrm>
        <a:off x="492025" y="1438000"/>
        <a:ext cx="1468933" cy="1188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4D8CF-CCCB-40EB-9E7B-CE409F2B910D}">
      <dsp:nvSpPr>
        <dsp:cNvPr id="0" name=""/>
        <dsp:cNvSpPr/>
      </dsp:nvSpPr>
      <dsp:spPr>
        <a:xfrm>
          <a:off x="0" y="688383"/>
          <a:ext cx="7776864" cy="1130974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79542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Manuskript</a:t>
          </a:r>
          <a:endParaRPr lang="en-GB" sz="1900" kern="1200" dirty="0"/>
        </a:p>
      </dsp:txBody>
      <dsp:txXfrm>
        <a:off x="0" y="971127"/>
        <a:ext cx="7494121" cy="565487"/>
      </dsp:txXfrm>
    </dsp:sp>
    <dsp:sp modelId="{2F87E1A6-D879-4A8E-AA28-13662D438FE0}">
      <dsp:nvSpPr>
        <dsp:cNvPr id="0" name=""/>
        <dsp:cNvSpPr/>
      </dsp:nvSpPr>
      <dsp:spPr>
        <a:xfrm>
          <a:off x="0" y="1559067"/>
          <a:ext cx="1437320" cy="20766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/>
            <a:t>proks</a:t>
          </a:r>
          <a:r>
            <a:rPr lang="de-DE" sz="1400" kern="1200" dirty="0" smtClean="0"/>
            <a:t>. 1000</a:t>
          </a:r>
          <a:endParaRPr lang="en-GB" sz="1400" kern="1200" dirty="0"/>
        </a:p>
      </dsp:txBody>
      <dsp:txXfrm>
        <a:off x="0" y="1559067"/>
        <a:ext cx="1437320" cy="2076649"/>
      </dsp:txXfrm>
    </dsp:sp>
    <dsp:sp modelId="{80124522-4989-4AFE-923F-F644D304AB46}">
      <dsp:nvSpPr>
        <dsp:cNvPr id="0" name=""/>
        <dsp:cNvSpPr/>
      </dsp:nvSpPr>
      <dsp:spPr>
        <a:xfrm>
          <a:off x="1437164" y="1065520"/>
          <a:ext cx="6339699" cy="1130974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79542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…Übersetzung … Fachsprache</a:t>
          </a:r>
          <a:endParaRPr lang="en-GB" sz="1900" kern="1200" dirty="0"/>
        </a:p>
      </dsp:txBody>
      <dsp:txXfrm>
        <a:off x="1437164" y="1348264"/>
        <a:ext cx="6056956" cy="565487"/>
      </dsp:txXfrm>
    </dsp:sp>
    <dsp:sp modelId="{B7EB29D1-0916-4A18-9FED-6A48AC545B28}">
      <dsp:nvSpPr>
        <dsp:cNvPr id="0" name=""/>
        <dsp:cNvSpPr/>
      </dsp:nvSpPr>
      <dsp:spPr>
        <a:xfrm>
          <a:off x="1437164" y="1936204"/>
          <a:ext cx="1437320" cy="20766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/>
            <a:t>Latino</a:t>
          </a:r>
          <a:r>
            <a:rPr lang="de-DE" sz="1400" kern="1200" dirty="0" smtClean="0"/>
            <a:t> sine </a:t>
          </a:r>
          <a:r>
            <a:rPr lang="de-DE" sz="1400" kern="1200" dirty="0" err="1" smtClean="0"/>
            <a:t>flexione</a:t>
          </a:r>
          <a:endParaRPr lang="de-DE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Basic English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Volapük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/>
            <a:t>Occidental-Interlingue</a:t>
          </a:r>
          <a:endParaRPr lang="de-DE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Ido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Esperanto</a:t>
          </a:r>
          <a:endParaRPr lang="en-GB" sz="1400" kern="1200" dirty="0"/>
        </a:p>
      </dsp:txBody>
      <dsp:txXfrm>
        <a:off x="1437164" y="1936204"/>
        <a:ext cx="1437320" cy="2076649"/>
      </dsp:txXfrm>
    </dsp:sp>
    <dsp:sp modelId="{CEE93EEE-BBD0-44CC-9A01-9338419E6B7F}">
      <dsp:nvSpPr>
        <dsp:cNvPr id="0" name=""/>
        <dsp:cNvSpPr/>
      </dsp:nvSpPr>
      <dsp:spPr>
        <a:xfrm>
          <a:off x="2874328" y="1442656"/>
          <a:ext cx="4902535" cy="1130974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79542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Gemeinschaft</a:t>
          </a:r>
          <a:endParaRPr lang="en-GB" sz="1900" kern="1200" dirty="0"/>
        </a:p>
      </dsp:txBody>
      <dsp:txXfrm>
        <a:off x="2874328" y="1725400"/>
        <a:ext cx="4619792" cy="565487"/>
      </dsp:txXfrm>
    </dsp:sp>
    <dsp:sp modelId="{CE3B3160-C91F-4868-820C-B7D86848B689}">
      <dsp:nvSpPr>
        <dsp:cNvPr id="0" name=""/>
        <dsp:cNvSpPr/>
      </dsp:nvSpPr>
      <dsp:spPr>
        <a:xfrm>
          <a:off x="2874328" y="2313341"/>
          <a:ext cx="1437320" cy="20766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Ido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Interlingua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Esperanto</a:t>
          </a:r>
          <a:endParaRPr lang="en-GB" sz="1400" kern="1200" dirty="0"/>
        </a:p>
      </dsp:txBody>
      <dsp:txXfrm>
        <a:off x="2874328" y="2313341"/>
        <a:ext cx="1437320" cy="2076649"/>
      </dsp:txXfrm>
    </dsp:sp>
    <dsp:sp modelId="{968A6FD4-C003-429F-B402-84868A65C129}">
      <dsp:nvSpPr>
        <dsp:cNvPr id="0" name=""/>
        <dsp:cNvSpPr/>
      </dsp:nvSpPr>
      <dsp:spPr>
        <a:xfrm>
          <a:off x="4312271" y="1819793"/>
          <a:ext cx="3464592" cy="1130974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79542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…</a:t>
          </a:r>
          <a:endParaRPr lang="en-GB" sz="1900" kern="1200" dirty="0"/>
        </a:p>
      </dsp:txBody>
      <dsp:txXfrm>
        <a:off x="4312271" y="2102537"/>
        <a:ext cx="3181849" cy="565487"/>
      </dsp:txXfrm>
    </dsp:sp>
    <dsp:sp modelId="{26DCAE9F-73D9-44FA-8A12-2ECF59DCBF7D}">
      <dsp:nvSpPr>
        <dsp:cNvPr id="0" name=""/>
        <dsp:cNvSpPr/>
      </dsp:nvSpPr>
      <dsp:spPr>
        <a:xfrm>
          <a:off x="4312271" y="2690477"/>
          <a:ext cx="1437320" cy="20766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(Ido)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(Interlingua)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Esperanto</a:t>
          </a:r>
        </a:p>
      </dsp:txBody>
      <dsp:txXfrm>
        <a:off x="4312271" y="2690477"/>
        <a:ext cx="1437320" cy="2076649"/>
      </dsp:txXfrm>
    </dsp:sp>
    <dsp:sp modelId="{593DF369-B8C4-4614-974F-0BEE6B177C0D}">
      <dsp:nvSpPr>
        <dsp:cNvPr id="0" name=""/>
        <dsp:cNvSpPr/>
      </dsp:nvSpPr>
      <dsp:spPr>
        <a:xfrm>
          <a:off x="5749435" y="2196930"/>
          <a:ext cx="2027428" cy="1130974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79542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Sprachwandel</a:t>
          </a:r>
          <a:endParaRPr lang="en-GB" sz="1900" kern="1200" dirty="0">
            <a:latin typeface="+mn-lt"/>
          </a:endParaRPr>
        </a:p>
      </dsp:txBody>
      <dsp:txXfrm>
        <a:off x="5749435" y="2479674"/>
        <a:ext cx="1744685" cy="565487"/>
      </dsp:txXfrm>
    </dsp:sp>
    <dsp:sp modelId="{15545AE3-7B0C-43C5-BF61-0CA68D061222}">
      <dsp:nvSpPr>
        <dsp:cNvPr id="0" name=""/>
        <dsp:cNvSpPr/>
      </dsp:nvSpPr>
      <dsp:spPr>
        <a:xfrm>
          <a:off x="5749435" y="3067614"/>
          <a:ext cx="1437320" cy="20766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Esperanto</a:t>
          </a:r>
          <a:endParaRPr lang="en-GB" sz="1400" kern="1200" dirty="0"/>
        </a:p>
      </dsp:txBody>
      <dsp:txXfrm>
        <a:off x="5749435" y="3067614"/>
        <a:ext cx="1437320" cy="2076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9009A-514D-4E9B-848D-239D93B20119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6C54E-BE3B-4339-B737-7BAB0FD646C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345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D8555-8163-48AF-AAF5-D6D9667660CC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865E-53F2-4727-905C-87E016BE855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00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D8555-8163-48AF-AAF5-D6D9667660CC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865E-53F2-4727-905C-87E016BE855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651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D8555-8163-48AF-AAF5-D6D9667660CC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865E-53F2-4727-905C-87E016BE855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24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D8555-8163-48AF-AAF5-D6D9667660CC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865E-53F2-4727-905C-87E016BE855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D8555-8163-48AF-AAF5-D6D9667660CC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865E-53F2-4727-905C-87E016BE855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07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D8555-8163-48AF-AAF5-D6D9667660CC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865E-53F2-4727-905C-87E016BE855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934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D8555-8163-48AF-AAF5-D6D9667660CC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865E-53F2-4727-905C-87E016BE855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68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D8555-8163-48AF-AAF5-D6D9667660CC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865E-53F2-4727-905C-87E016BE855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522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D8555-8163-48AF-AAF5-D6D9667660CC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865E-53F2-4727-905C-87E016BE855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404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D8555-8163-48AF-AAF5-D6D9667660CC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865E-53F2-4727-905C-87E016BE855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571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D8555-8163-48AF-AAF5-D6D9667660CC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865E-53F2-4727-905C-87E016BE855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075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D8555-8163-48AF-AAF5-D6D9667660CC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D865E-53F2-4727-905C-87E016BE855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26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rnu.net/" TargetMode="External"/><Relationship Id="rId2" Type="http://schemas.openxmlformats.org/officeDocument/2006/relationships/hyperlink" Target="mailto:info@uea.or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13265" y="22768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Esperanto:</a:t>
            </a:r>
            <a:br>
              <a:rPr lang="de-DE" b="1" dirty="0" smtClean="0"/>
            </a:br>
            <a:r>
              <a:rPr lang="de-DE" sz="3100" b="1" dirty="0" smtClean="0"/>
              <a:t>aus dem Leben einer vermeintlich toten Sprache</a:t>
            </a:r>
            <a:endParaRPr lang="en-GB" sz="3100" b="1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600" dirty="0" smtClean="0">
                <a:solidFill>
                  <a:schemeClr val="tx1"/>
                </a:solidFill>
              </a:rPr>
              <a:t>Sabine Fiedler</a:t>
            </a:r>
          </a:p>
          <a:p>
            <a:r>
              <a:rPr lang="de-DE" sz="2400" dirty="0" smtClean="0">
                <a:solidFill>
                  <a:schemeClr val="tx1"/>
                </a:solidFill>
              </a:rPr>
              <a:t>sfiedler@uni-leipzig.de</a:t>
            </a:r>
          </a:p>
          <a:p>
            <a:r>
              <a:rPr lang="de-DE" sz="2400" dirty="0" err="1" smtClean="0">
                <a:solidFill>
                  <a:schemeClr val="tx1"/>
                </a:solidFill>
              </a:rPr>
              <a:t>Zamenhof</a:t>
            </a:r>
            <a:r>
              <a:rPr lang="de-DE" sz="2400" dirty="0" smtClean="0">
                <a:solidFill>
                  <a:schemeClr val="tx1"/>
                </a:solidFill>
              </a:rPr>
              <a:t>-Hommage</a:t>
            </a:r>
          </a:p>
          <a:p>
            <a:r>
              <a:rPr lang="de-DE" sz="2400" dirty="0" smtClean="0">
                <a:solidFill>
                  <a:schemeClr val="tx1"/>
                </a:solidFill>
              </a:rPr>
              <a:t>Berlin, 21.4.2017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5122" name="Bild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2287"/>
            <a:ext cx="1138238" cy="8540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uni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958" y="692149"/>
            <a:ext cx="36099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11560" y="1463933"/>
            <a:ext cx="3384376" cy="646331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Gesellschaft für Interlinguistik e.V.</a:t>
            </a:r>
          </a:p>
          <a:p>
            <a:r>
              <a:rPr lang="de-DE" dirty="0" smtClean="0"/>
              <a:t>www.interlinguistik-gil.de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23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A:\e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"/>
            <a:ext cx="3562350" cy="640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6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3183433686"/>
              </p:ext>
            </p:extLst>
          </p:nvPr>
        </p:nvGraphicFramePr>
        <p:xfrm>
          <a:off x="899592" y="692696"/>
          <a:ext cx="748883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611560" y="620688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Strukturtypologische Klassifikation (</a:t>
            </a:r>
            <a:r>
              <a:rPr lang="de-DE" sz="2400" dirty="0" err="1" smtClean="0"/>
              <a:t>Couturat</a:t>
            </a:r>
            <a:r>
              <a:rPr lang="de-DE" sz="2400" dirty="0" smtClean="0"/>
              <a:t> /</a:t>
            </a:r>
            <a:r>
              <a:rPr lang="de-DE" sz="2400" dirty="0" err="1" smtClean="0"/>
              <a:t>Leau</a:t>
            </a:r>
            <a:r>
              <a:rPr lang="de-DE" sz="2400" dirty="0" smtClean="0"/>
              <a:t> 1903)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8858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1279920199"/>
              </p:ext>
            </p:extLst>
          </p:nvPr>
        </p:nvGraphicFramePr>
        <p:xfrm>
          <a:off x="827584" y="476672"/>
          <a:ext cx="763284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441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latin typeface="Times New Roman" charset="0"/>
              </a:rPr>
              <a:t>Interlingua</a:t>
            </a:r>
            <a:r>
              <a:rPr lang="de-DE" sz="2400">
                <a:latin typeface="Times New Roman" charset="0"/>
              </a:rPr>
              <a:t>: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i="1">
                <a:latin typeface="Times New Roman" charset="0"/>
              </a:rPr>
              <a:t>del Guerra Frigide </a:t>
            </a:r>
            <a:r>
              <a:rPr lang="de-DE" sz="2400">
                <a:latin typeface="Times New Roman" charset="0"/>
              </a:rPr>
              <a:t>(„Panorama in Interlingua“ Juli/Aug. 1993, S. 9)</a:t>
            </a:r>
            <a:endParaRPr lang="de-DE" sz="2400" i="1">
              <a:latin typeface="Times New Roman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" y="16002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i="1">
                <a:latin typeface="Times New Roman" charset="0"/>
              </a:rPr>
              <a:t>le cortina de ferro</a:t>
            </a:r>
            <a:r>
              <a:rPr lang="de-DE" sz="2400">
                <a:latin typeface="Times New Roman" charset="0"/>
              </a:rPr>
              <a:t> („Panorama in Interlingua“ Sept./Okt. 1995, S. 5)</a:t>
            </a:r>
            <a:endParaRPr lang="de-DE" sz="2400" i="1">
              <a:latin typeface="Times New Roman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57200" y="2286000"/>
            <a:ext cx="83820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à"/>
            </a:pPr>
            <a:r>
              <a:rPr lang="de-DE" sz="2400" i="1">
                <a:latin typeface="Times New Roman" charset="0"/>
                <a:sym typeface="Wingdings" pitchFamily="2" charset="2"/>
              </a:rPr>
              <a:t>guerra fredda, cortina di ferro </a:t>
            </a:r>
            <a:r>
              <a:rPr lang="de-DE" sz="2400">
                <a:latin typeface="Times New Roman" charset="0"/>
                <a:sym typeface="Wingdings" pitchFamily="2" charset="2"/>
              </a:rPr>
              <a:t>(ital.)</a:t>
            </a:r>
          </a:p>
          <a:p>
            <a:pPr>
              <a:spcBef>
                <a:spcPct val="50000"/>
              </a:spcBef>
              <a:buFont typeface="Wingdings" pitchFamily="2" charset="2"/>
              <a:buChar char="à"/>
            </a:pPr>
            <a:r>
              <a:rPr lang="de-DE" sz="2400" i="1">
                <a:latin typeface="Times New Roman" charset="0"/>
              </a:rPr>
              <a:t>guerre froide, rideau de fer</a:t>
            </a:r>
            <a:r>
              <a:rPr lang="de-DE" sz="2400">
                <a:latin typeface="Times New Roman" charset="0"/>
              </a:rPr>
              <a:t> (franz.)</a:t>
            </a:r>
          </a:p>
          <a:p>
            <a:pPr>
              <a:spcBef>
                <a:spcPct val="50000"/>
              </a:spcBef>
              <a:buFont typeface="Wingdings" pitchFamily="2" charset="2"/>
              <a:buChar char="à"/>
            </a:pPr>
            <a:r>
              <a:rPr lang="de-DE" sz="2400" i="1">
                <a:latin typeface="Times New Roman" charset="0"/>
              </a:rPr>
              <a:t>guerra fría, cortina de hierro</a:t>
            </a:r>
            <a:r>
              <a:rPr lang="de-DE" sz="2400">
                <a:latin typeface="Times New Roman" charset="0"/>
              </a:rPr>
              <a:t> (span.)</a:t>
            </a:r>
          </a:p>
          <a:p>
            <a:pPr>
              <a:spcBef>
                <a:spcPct val="50000"/>
              </a:spcBef>
              <a:buFont typeface="Wingdings" pitchFamily="2" charset="2"/>
              <a:buChar char="à"/>
            </a:pPr>
            <a:r>
              <a:rPr lang="de-DE" sz="2400" i="1">
                <a:latin typeface="Times New Roman" charset="0"/>
              </a:rPr>
              <a:t>guerra fria, cortina de ferro</a:t>
            </a:r>
            <a:r>
              <a:rPr lang="de-DE" sz="2400">
                <a:latin typeface="Times New Roman" charset="0"/>
              </a:rPr>
              <a:t> (port.)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81000" y="48768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latin typeface="Times New Roman" charset="0"/>
              </a:rPr>
              <a:t>Esperanto: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57200" y="5410200"/>
            <a:ext cx="6172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i="1">
                <a:latin typeface="Times New Roman" charset="0"/>
              </a:rPr>
              <a:t>de la malvarm</a:t>
            </a:r>
            <a:r>
              <a:rPr lang="de-DE" sz="2400" b="1" i="1">
                <a:latin typeface="Times New Roman" charset="0"/>
              </a:rPr>
              <a:t>a</a:t>
            </a:r>
            <a:r>
              <a:rPr lang="de-DE" sz="2400" i="1">
                <a:latin typeface="Times New Roman" charset="0"/>
              </a:rPr>
              <a:t> milit</a:t>
            </a:r>
            <a:r>
              <a:rPr lang="de-DE" sz="2400" b="1" i="1">
                <a:latin typeface="Times New Roman" charset="0"/>
              </a:rPr>
              <a:t>o</a:t>
            </a:r>
          </a:p>
          <a:p>
            <a:pPr>
              <a:spcBef>
                <a:spcPct val="50000"/>
              </a:spcBef>
            </a:pPr>
            <a:r>
              <a:rPr lang="de-DE" sz="2400" i="1">
                <a:latin typeface="Times New Roman" charset="0"/>
              </a:rPr>
              <a:t>la fer</a:t>
            </a:r>
            <a:r>
              <a:rPr lang="de-DE" sz="2400" b="1" i="1">
                <a:latin typeface="Times New Roman" charset="0"/>
              </a:rPr>
              <a:t>a</a:t>
            </a:r>
            <a:r>
              <a:rPr lang="de-DE" sz="2400" i="1">
                <a:latin typeface="Times New Roman" charset="0"/>
              </a:rPr>
              <a:t> kurten</a:t>
            </a:r>
            <a:r>
              <a:rPr lang="de-DE" sz="2400" b="1" i="1">
                <a:latin typeface="Times New Roman" charset="0"/>
              </a:rPr>
              <a:t>o</a:t>
            </a:r>
            <a:endParaRPr lang="de-DE" sz="2400" i="1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4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autoUpdateAnimBg="0"/>
      <p:bldP spid="13316" grpId="0" autoUpdateAnimBg="0"/>
      <p:bldP spid="13317" grpId="0" autoUpdateAnimBg="0"/>
      <p:bldP spid="13318" grpId="0" autoUpdateAnimBg="0"/>
      <p:bldP spid="1331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1026"/>
          <p:cNvSpPr txBox="1">
            <a:spLocks noChangeArrowheads="1"/>
          </p:cNvSpPr>
          <p:nvPr/>
        </p:nvSpPr>
        <p:spPr bwMode="auto">
          <a:xfrm>
            <a:off x="228600" y="3810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16 Regeln</a:t>
            </a:r>
          </a:p>
        </p:txBody>
      </p:sp>
      <p:sp>
        <p:nvSpPr>
          <p:cNvPr id="104451" name="Text Box 1027"/>
          <p:cNvSpPr txBox="1">
            <a:spLocks noChangeArrowheads="1"/>
          </p:cNvSpPr>
          <p:nvPr/>
        </p:nvSpPr>
        <p:spPr bwMode="auto">
          <a:xfrm>
            <a:off x="2590800" y="381000"/>
            <a:ext cx="6096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ym typeface="Wingdings" pitchFamily="2" charset="2"/>
              </a:rPr>
              <a:t> </a:t>
            </a:r>
            <a:r>
              <a:rPr lang="de-DE" b="1">
                <a:sym typeface="Wingdings" pitchFamily="2" charset="2"/>
              </a:rPr>
              <a:t>Plena Analiza Gramatiko 	</a:t>
            </a:r>
            <a:r>
              <a:rPr lang="de-DE">
                <a:sym typeface="Wingdings" pitchFamily="2" charset="2"/>
              </a:rPr>
              <a:t>(‚kilogramatiko‘)</a:t>
            </a:r>
            <a:endParaRPr lang="de-DE"/>
          </a:p>
        </p:txBody>
      </p:sp>
      <p:sp>
        <p:nvSpPr>
          <p:cNvPr id="104452" name="Text Box 1028"/>
          <p:cNvSpPr txBox="1">
            <a:spLocks noChangeArrowheads="1"/>
          </p:cNvSpPr>
          <p:nvPr/>
        </p:nvSpPr>
        <p:spPr bwMode="auto">
          <a:xfrm>
            <a:off x="304800" y="19812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(1) </a:t>
            </a:r>
            <a:r>
              <a:rPr lang="de-DE" i="1" dirty="0"/>
              <a:t>la</a:t>
            </a:r>
          </a:p>
        </p:txBody>
      </p:sp>
      <p:pic>
        <p:nvPicPr>
          <p:cNvPr id="104455" name="Picture 1031" descr="alfab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676" y="1345348"/>
            <a:ext cx="3797300" cy="553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81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utoUpdateAnimBg="0"/>
      <p:bldP spid="104451" grpId="0" autoUpdateAnimBg="0"/>
      <p:bldP spid="10445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1026"/>
          <p:cNvSpPr txBox="1">
            <a:spLocks noChangeArrowheads="1"/>
          </p:cNvSpPr>
          <p:nvPr/>
        </p:nvSpPr>
        <p:spPr bwMode="auto">
          <a:xfrm>
            <a:off x="304800" y="16002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Lingva komitato</a:t>
            </a:r>
            <a:r>
              <a:rPr lang="de-DE"/>
              <a:t> (1905)</a:t>
            </a:r>
            <a:endParaRPr lang="de-DE" b="1"/>
          </a:p>
        </p:txBody>
      </p:sp>
      <p:sp>
        <p:nvSpPr>
          <p:cNvPr id="103427" name="Text Box 1027"/>
          <p:cNvSpPr txBox="1">
            <a:spLocks noChangeArrowheads="1"/>
          </p:cNvSpPr>
          <p:nvPr/>
        </p:nvSpPr>
        <p:spPr bwMode="auto">
          <a:xfrm>
            <a:off x="304800" y="3810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Unua Libro</a:t>
            </a:r>
            <a:r>
              <a:rPr lang="de-DE"/>
              <a:t> (1905): 904 Grundmorpheme</a:t>
            </a:r>
            <a:endParaRPr lang="de-DE" b="1"/>
          </a:p>
        </p:txBody>
      </p:sp>
      <p:sp>
        <p:nvSpPr>
          <p:cNvPr id="103428" name="Text Box 1028"/>
          <p:cNvSpPr txBox="1">
            <a:spLocks noChangeArrowheads="1"/>
          </p:cNvSpPr>
          <p:nvPr/>
        </p:nvSpPr>
        <p:spPr bwMode="auto">
          <a:xfrm>
            <a:off x="228600" y="2667000"/>
            <a:ext cx="76962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Hamlet</a:t>
            </a:r>
            <a:r>
              <a:rPr lang="de-DE"/>
              <a:t> (Shakespeare) 1894</a:t>
            </a:r>
          </a:p>
          <a:p>
            <a:pPr>
              <a:spcBef>
                <a:spcPct val="50000"/>
              </a:spcBef>
            </a:pPr>
            <a:r>
              <a:rPr lang="de-DE" b="1"/>
              <a:t>Der Revisor</a:t>
            </a:r>
            <a:r>
              <a:rPr lang="de-DE"/>
              <a:t> (Gogol) 1907</a:t>
            </a:r>
          </a:p>
          <a:p>
            <a:pPr>
              <a:spcBef>
                <a:spcPct val="50000"/>
              </a:spcBef>
            </a:pPr>
            <a:r>
              <a:rPr lang="de-DE" b="1"/>
              <a:t>George Dardin</a:t>
            </a:r>
            <a:r>
              <a:rPr lang="de-DE"/>
              <a:t> (Molière) 1908</a:t>
            </a:r>
          </a:p>
          <a:p>
            <a:pPr>
              <a:spcBef>
                <a:spcPct val="50000"/>
              </a:spcBef>
            </a:pPr>
            <a:r>
              <a:rPr lang="de-DE" b="1"/>
              <a:t>Iphigenie auf Tauris</a:t>
            </a:r>
            <a:r>
              <a:rPr lang="de-DE"/>
              <a:t> (Goethe) 1908</a:t>
            </a:r>
          </a:p>
          <a:p>
            <a:pPr>
              <a:spcBef>
                <a:spcPct val="50000"/>
              </a:spcBef>
            </a:pPr>
            <a:r>
              <a:rPr lang="de-DE" b="1"/>
              <a:t>Die Räuber</a:t>
            </a:r>
            <a:r>
              <a:rPr lang="de-DE"/>
              <a:t> (Schiller) 1908</a:t>
            </a:r>
            <a:endParaRPr lang="de-DE" b="1"/>
          </a:p>
        </p:txBody>
      </p:sp>
    </p:spTree>
    <p:extLst>
      <p:ext uri="{BB962C8B-B14F-4D97-AF65-F5344CB8AC3E}">
        <p14:creationId xmlns:p14="http://schemas.microsoft.com/office/powerpoint/2010/main" val="116852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utoUpdateAnimBg="0"/>
      <p:bldP spid="103427" grpId="0" autoUpdateAnimBg="0"/>
      <p:bldP spid="10342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1026"/>
          <p:cNvSpPr txBox="1">
            <a:spLocks noChangeArrowheads="1"/>
          </p:cNvSpPr>
          <p:nvPr/>
        </p:nvSpPr>
        <p:spPr bwMode="auto">
          <a:xfrm>
            <a:off x="228600" y="457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Produktivität</a:t>
            </a:r>
          </a:p>
        </p:txBody>
      </p:sp>
      <p:sp>
        <p:nvSpPr>
          <p:cNvPr id="110595" name="Text Box 1027"/>
          <p:cNvSpPr txBox="1">
            <a:spLocks noChangeArrowheads="1"/>
          </p:cNvSpPr>
          <p:nvPr/>
        </p:nvSpPr>
        <p:spPr bwMode="auto">
          <a:xfrm>
            <a:off x="152400" y="1295400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-ec</a:t>
            </a:r>
            <a:r>
              <a:rPr lang="de-DE"/>
              <a:t>	(abstrakte) Eigenschaft</a:t>
            </a:r>
            <a:endParaRPr lang="de-DE" b="1"/>
          </a:p>
        </p:txBody>
      </p:sp>
      <p:sp>
        <p:nvSpPr>
          <p:cNvPr id="110596" name="Text Box 1028"/>
          <p:cNvSpPr txBox="1">
            <a:spLocks noChangeArrowheads="1"/>
          </p:cNvSpPr>
          <p:nvPr/>
        </p:nvSpPr>
        <p:spPr bwMode="auto">
          <a:xfrm>
            <a:off x="0" y="2133600"/>
            <a:ext cx="28956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alta </a:t>
            </a:r>
            <a:r>
              <a:rPr lang="de-DE" b="1">
                <a:sym typeface="Wingdings" pitchFamily="2" charset="2"/>
              </a:rPr>
              <a:t> alteco</a:t>
            </a:r>
          </a:p>
          <a:p>
            <a:pPr>
              <a:spcBef>
                <a:spcPct val="50000"/>
              </a:spcBef>
            </a:pPr>
            <a:r>
              <a:rPr lang="de-DE" b="1"/>
              <a:t>amika </a:t>
            </a:r>
            <a:r>
              <a:rPr lang="de-DE" b="1">
                <a:sym typeface="Wingdings" pitchFamily="2" charset="2"/>
              </a:rPr>
              <a:t> amikeco</a:t>
            </a:r>
          </a:p>
          <a:p>
            <a:pPr>
              <a:spcBef>
                <a:spcPct val="50000"/>
              </a:spcBef>
            </a:pPr>
            <a:r>
              <a:rPr lang="de-DE" b="1"/>
              <a:t>certa </a:t>
            </a:r>
            <a:r>
              <a:rPr lang="de-DE" b="1">
                <a:sym typeface="Wingdings" pitchFamily="2" charset="2"/>
              </a:rPr>
              <a:t> certeco</a:t>
            </a:r>
          </a:p>
          <a:p>
            <a:pPr>
              <a:spcBef>
                <a:spcPct val="50000"/>
              </a:spcBef>
            </a:pPr>
            <a:r>
              <a:rPr lang="de-DE" b="1"/>
              <a:t>granda </a:t>
            </a:r>
            <a:r>
              <a:rPr lang="de-DE" b="1">
                <a:sym typeface="Wingdings" pitchFamily="2" charset="2"/>
              </a:rPr>
              <a:t> grandeco</a:t>
            </a:r>
          </a:p>
          <a:p>
            <a:pPr>
              <a:spcBef>
                <a:spcPct val="50000"/>
              </a:spcBef>
            </a:pPr>
            <a:r>
              <a:rPr lang="de-DE" b="1"/>
              <a:t>patra </a:t>
            </a:r>
            <a:r>
              <a:rPr lang="de-DE" b="1">
                <a:sym typeface="Wingdings" pitchFamily="2" charset="2"/>
              </a:rPr>
              <a:t> patreco</a:t>
            </a:r>
            <a:endParaRPr lang="de-DE" b="1"/>
          </a:p>
        </p:txBody>
      </p:sp>
      <p:sp>
        <p:nvSpPr>
          <p:cNvPr id="110597" name="Text Box 1029"/>
          <p:cNvSpPr txBox="1">
            <a:spLocks noChangeArrowheads="1"/>
          </p:cNvSpPr>
          <p:nvPr/>
        </p:nvSpPr>
        <p:spPr bwMode="auto">
          <a:xfrm>
            <a:off x="2895600" y="2133600"/>
            <a:ext cx="30480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high </a:t>
            </a:r>
            <a:r>
              <a:rPr lang="de-DE">
                <a:sym typeface="Wingdings" pitchFamily="2" charset="2"/>
              </a:rPr>
              <a:t> h</a:t>
            </a:r>
            <a:r>
              <a:rPr lang="de-DE" b="1">
                <a:sym typeface="Wingdings" pitchFamily="2" charset="2"/>
              </a:rPr>
              <a:t>eight</a:t>
            </a:r>
            <a:endParaRPr lang="de-DE"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de-DE"/>
              <a:t>friendly </a:t>
            </a:r>
            <a:r>
              <a:rPr lang="de-DE">
                <a:sym typeface="Wingdings" pitchFamily="2" charset="2"/>
              </a:rPr>
              <a:t> friend</a:t>
            </a:r>
            <a:r>
              <a:rPr lang="de-DE" b="1">
                <a:sym typeface="Wingdings" pitchFamily="2" charset="2"/>
              </a:rPr>
              <a:t>ship</a:t>
            </a:r>
          </a:p>
          <a:p>
            <a:pPr>
              <a:spcBef>
                <a:spcPct val="50000"/>
              </a:spcBef>
            </a:pPr>
            <a:r>
              <a:rPr lang="de-DE">
                <a:sym typeface="Wingdings" pitchFamily="2" charset="2"/>
              </a:rPr>
              <a:t>certain  certain</a:t>
            </a:r>
            <a:r>
              <a:rPr lang="de-DE" b="1">
                <a:sym typeface="Wingdings" pitchFamily="2" charset="2"/>
              </a:rPr>
              <a:t>ty</a:t>
            </a:r>
            <a:endParaRPr lang="de-DE"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de-DE">
                <a:sym typeface="Wingdings" pitchFamily="2" charset="2"/>
              </a:rPr>
              <a:t>large, big  </a:t>
            </a:r>
            <a:r>
              <a:rPr lang="de-DE" b="1">
                <a:sym typeface="Wingdings" pitchFamily="2" charset="2"/>
              </a:rPr>
              <a:t>size</a:t>
            </a:r>
          </a:p>
          <a:p>
            <a:pPr>
              <a:spcBef>
                <a:spcPct val="50000"/>
              </a:spcBef>
            </a:pPr>
            <a:r>
              <a:rPr lang="de-DE">
                <a:sym typeface="Wingdings" pitchFamily="2" charset="2"/>
              </a:rPr>
              <a:t>fatherly  father</a:t>
            </a:r>
            <a:r>
              <a:rPr lang="de-DE" b="1">
                <a:sym typeface="Wingdings" pitchFamily="2" charset="2"/>
              </a:rPr>
              <a:t>hood</a:t>
            </a:r>
            <a:endParaRPr lang="de-DE">
              <a:sym typeface="Wingdings" pitchFamily="2" charset="2"/>
            </a:endParaRPr>
          </a:p>
        </p:txBody>
      </p:sp>
      <p:sp>
        <p:nvSpPr>
          <p:cNvPr id="110598" name="Text Box 1030"/>
          <p:cNvSpPr txBox="1">
            <a:spLocks noChangeArrowheads="1"/>
          </p:cNvSpPr>
          <p:nvPr/>
        </p:nvSpPr>
        <p:spPr bwMode="auto">
          <a:xfrm>
            <a:off x="6172200" y="2133600"/>
            <a:ext cx="28194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haut </a:t>
            </a:r>
            <a:r>
              <a:rPr lang="de-DE">
                <a:sym typeface="Wingdings" pitchFamily="2" charset="2"/>
              </a:rPr>
              <a:t> haut</a:t>
            </a:r>
            <a:r>
              <a:rPr lang="de-DE" b="1">
                <a:sym typeface="Wingdings" pitchFamily="2" charset="2"/>
              </a:rPr>
              <a:t>eur</a:t>
            </a:r>
            <a:endParaRPr lang="de-DE"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de-DE"/>
              <a:t>amical </a:t>
            </a:r>
            <a:r>
              <a:rPr lang="de-DE">
                <a:sym typeface="Wingdings" pitchFamily="2" charset="2"/>
              </a:rPr>
              <a:t> amit</a:t>
            </a:r>
            <a:r>
              <a:rPr lang="de-DE" b="1">
                <a:sym typeface="Wingdings" pitchFamily="2" charset="2"/>
              </a:rPr>
              <a:t>ié</a:t>
            </a:r>
            <a:endParaRPr lang="de-DE"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de-DE"/>
              <a:t>certain </a:t>
            </a:r>
            <a:r>
              <a:rPr lang="de-DE">
                <a:sym typeface="Wingdings" pitchFamily="2" charset="2"/>
              </a:rPr>
              <a:t> cert</a:t>
            </a:r>
            <a:r>
              <a:rPr lang="de-DE" b="1">
                <a:sym typeface="Wingdings" pitchFamily="2" charset="2"/>
              </a:rPr>
              <a:t>itude</a:t>
            </a:r>
            <a:endParaRPr lang="de-DE"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de-DE"/>
              <a:t>grand </a:t>
            </a:r>
            <a:r>
              <a:rPr lang="de-DE">
                <a:sym typeface="Wingdings" pitchFamily="2" charset="2"/>
              </a:rPr>
              <a:t> grand</a:t>
            </a:r>
            <a:r>
              <a:rPr lang="de-DE" b="1">
                <a:sym typeface="Wingdings" pitchFamily="2" charset="2"/>
              </a:rPr>
              <a:t>eur</a:t>
            </a:r>
          </a:p>
          <a:p>
            <a:pPr>
              <a:spcBef>
                <a:spcPct val="50000"/>
              </a:spcBef>
            </a:pPr>
            <a:r>
              <a:rPr lang="de-DE"/>
              <a:t>paternel </a:t>
            </a:r>
            <a:r>
              <a:rPr lang="de-DE">
                <a:sym typeface="Wingdings" pitchFamily="2" charset="2"/>
              </a:rPr>
              <a:t> patern</a:t>
            </a:r>
            <a:r>
              <a:rPr lang="de-DE" b="1">
                <a:sym typeface="Wingdings" pitchFamily="2" charset="2"/>
              </a:rPr>
              <a:t>ité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30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utoUpdateAnimBg="0"/>
      <p:bldP spid="110595" grpId="0" autoUpdateAnimBg="0"/>
      <p:bldP spid="110596" grpId="0" autoUpdateAnimBg="0"/>
      <p:bldP spid="110597" grpId="0" autoUpdateAnimBg="0"/>
      <p:bldP spid="11059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1026"/>
          <p:cNvSpPr txBox="1">
            <a:spLocks noChangeArrowheads="1"/>
          </p:cNvSpPr>
          <p:nvPr/>
        </p:nvSpPr>
        <p:spPr bwMode="auto">
          <a:xfrm>
            <a:off x="1371600" y="457200"/>
            <a:ext cx="40386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			</a:t>
            </a:r>
            <a:r>
              <a:rPr lang="de-DE" b="1" dirty="0" err="1">
                <a:cs typeface="Times New Roman" pitchFamily="18" charset="0"/>
              </a:rPr>
              <a:t>ŝafo</a:t>
            </a:r>
            <a:endParaRPr lang="de-DE" b="1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de-DE" b="1" dirty="0">
                <a:cs typeface="Times New Roman" pitchFamily="18" charset="0"/>
              </a:rPr>
              <a:t>			</a:t>
            </a:r>
            <a:r>
              <a:rPr lang="de-DE" b="1" dirty="0" err="1">
                <a:cs typeface="Times New Roman" pitchFamily="18" charset="0"/>
              </a:rPr>
              <a:t>ŝafino</a:t>
            </a:r>
            <a:endParaRPr lang="de-DE" b="1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de-DE" b="1" dirty="0">
                <a:cs typeface="Times New Roman" pitchFamily="18" charset="0"/>
              </a:rPr>
              <a:t>			</a:t>
            </a:r>
            <a:r>
              <a:rPr lang="de-DE" b="1" dirty="0" err="1">
                <a:cs typeface="Times New Roman" pitchFamily="18" charset="0"/>
              </a:rPr>
              <a:t>ŝafido</a:t>
            </a:r>
            <a:endParaRPr lang="de-DE" b="1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de-DE" b="1" dirty="0">
                <a:cs typeface="Times New Roman" pitchFamily="18" charset="0"/>
              </a:rPr>
              <a:t>			</a:t>
            </a:r>
            <a:r>
              <a:rPr lang="de-DE" b="1" dirty="0" err="1">
                <a:cs typeface="Times New Roman" pitchFamily="18" charset="0"/>
              </a:rPr>
              <a:t>ŝafa</a:t>
            </a:r>
            <a:endParaRPr lang="de-DE" b="1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de-DE" b="1" dirty="0">
                <a:cs typeface="Times New Roman" pitchFamily="18" charset="0"/>
              </a:rPr>
              <a:t>			</a:t>
            </a:r>
            <a:r>
              <a:rPr lang="de-DE" b="1" dirty="0" err="1">
                <a:cs typeface="Times New Roman" pitchFamily="18" charset="0"/>
              </a:rPr>
              <a:t>ŝafejo</a:t>
            </a:r>
            <a:endParaRPr lang="de-DE" b="1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de-DE" b="1" dirty="0">
                <a:cs typeface="Times New Roman" pitchFamily="18" charset="0"/>
              </a:rPr>
              <a:t>			</a:t>
            </a:r>
            <a:r>
              <a:rPr lang="de-DE" b="1" dirty="0" err="1">
                <a:cs typeface="Times New Roman" pitchFamily="18" charset="0"/>
              </a:rPr>
              <a:t>ŝafaĵo</a:t>
            </a:r>
            <a:endParaRPr lang="de-DE" b="1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de-DE" b="1" dirty="0">
                <a:cs typeface="Times New Roman" pitchFamily="18" charset="0"/>
              </a:rPr>
              <a:t>			</a:t>
            </a:r>
            <a:r>
              <a:rPr lang="de-DE" b="1" dirty="0" err="1">
                <a:cs typeface="Times New Roman" pitchFamily="18" charset="0"/>
              </a:rPr>
              <a:t>ŝafaro</a:t>
            </a:r>
            <a:endParaRPr lang="de-DE" b="1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de-DE" b="1" dirty="0">
                <a:cs typeface="Times New Roman" pitchFamily="18" charset="0"/>
              </a:rPr>
              <a:t>			</a:t>
            </a:r>
            <a:r>
              <a:rPr lang="de-DE" b="1" dirty="0" err="1">
                <a:cs typeface="Times New Roman" pitchFamily="18" charset="0"/>
              </a:rPr>
              <a:t>ŝafisto</a:t>
            </a:r>
            <a:endParaRPr lang="de-DE" b="1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de-DE" b="1" dirty="0">
                <a:cs typeface="Times New Roman" pitchFamily="18" charset="0"/>
              </a:rPr>
              <a:t>			   ....</a:t>
            </a:r>
            <a:endParaRPr lang="de-DE" dirty="0"/>
          </a:p>
        </p:txBody>
      </p:sp>
      <p:sp>
        <p:nvSpPr>
          <p:cNvPr id="111619" name="Text Box 1027"/>
          <p:cNvSpPr txBox="1">
            <a:spLocks noChangeArrowheads="1"/>
          </p:cNvSpPr>
          <p:nvPr/>
        </p:nvSpPr>
        <p:spPr bwMode="auto">
          <a:xfrm>
            <a:off x="0" y="2060848"/>
            <a:ext cx="8763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/>
              <a:t>	        </a:t>
            </a:r>
            <a:r>
              <a:rPr lang="de-DE" b="1" dirty="0" err="1"/>
              <a:t>hundejo</a:t>
            </a:r>
            <a:r>
              <a:rPr lang="de-DE" b="1" dirty="0"/>
              <a:t> – </a:t>
            </a:r>
            <a:r>
              <a:rPr lang="de-DE" b="1" dirty="0" smtClean="0"/>
              <a:t>	</a:t>
            </a:r>
            <a:r>
              <a:rPr lang="de-DE" b="1" dirty="0" err="1" smtClean="0"/>
              <a:t>bovejo</a:t>
            </a:r>
            <a:r>
              <a:rPr lang="de-DE" b="1" dirty="0" smtClean="0"/>
              <a:t> </a:t>
            </a:r>
            <a:r>
              <a:rPr lang="de-DE" b="1" dirty="0"/>
              <a:t>–            </a:t>
            </a:r>
            <a:r>
              <a:rPr lang="de-DE" b="1" dirty="0">
                <a:cs typeface="Times New Roman" pitchFamily="18" charset="0"/>
              </a:rPr>
              <a:t> </a:t>
            </a:r>
            <a:r>
              <a:rPr lang="de-DE" b="1" dirty="0" smtClean="0">
                <a:cs typeface="Times New Roman" pitchFamily="18" charset="0"/>
              </a:rPr>
              <a:t>		</a:t>
            </a:r>
            <a:r>
              <a:rPr lang="de-DE" b="1" dirty="0" err="1" smtClean="0">
                <a:cs typeface="Times New Roman" pitchFamily="18" charset="0"/>
              </a:rPr>
              <a:t>kolombejo</a:t>
            </a:r>
            <a:r>
              <a:rPr lang="de-DE" b="1" dirty="0" smtClean="0">
                <a:cs typeface="Times New Roman" pitchFamily="18" charset="0"/>
              </a:rPr>
              <a:t> </a:t>
            </a:r>
            <a:r>
              <a:rPr lang="de-DE" b="1" dirty="0">
                <a:cs typeface="Times New Roman" pitchFamily="18" charset="0"/>
              </a:rPr>
              <a:t>- </a:t>
            </a:r>
            <a:r>
              <a:rPr lang="de-DE" b="1" dirty="0" err="1">
                <a:cs typeface="Times New Roman" pitchFamily="18" charset="0"/>
              </a:rPr>
              <a:t>porkejo</a:t>
            </a:r>
            <a:r>
              <a:rPr lang="de-DE" b="1" dirty="0"/>
              <a:t> </a:t>
            </a:r>
          </a:p>
        </p:txBody>
      </p:sp>
      <p:sp>
        <p:nvSpPr>
          <p:cNvPr id="111620" name="Text Box 1028"/>
          <p:cNvSpPr txBox="1">
            <a:spLocks noChangeArrowheads="1"/>
          </p:cNvSpPr>
          <p:nvPr/>
        </p:nvSpPr>
        <p:spPr bwMode="auto">
          <a:xfrm>
            <a:off x="2438400" y="57150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cowshed – sheep-fold – pigeon house</a:t>
            </a:r>
          </a:p>
        </p:txBody>
      </p:sp>
    </p:spTree>
    <p:extLst>
      <p:ext uri="{BB962C8B-B14F-4D97-AF65-F5344CB8AC3E}">
        <p14:creationId xmlns:p14="http://schemas.microsoft.com/office/powerpoint/2010/main" val="66640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autoUpdateAnimBg="0"/>
      <p:bldP spid="111619" grpId="0" autoUpdateAnimBg="0"/>
      <p:bldP spid="11162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1026"/>
          <p:cNvSpPr txBox="1">
            <a:spLocks noChangeArrowheads="1"/>
          </p:cNvSpPr>
          <p:nvPr/>
        </p:nvSpPr>
        <p:spPr bwMode="auto">
          <a:xfrm>
            <a:off x="228600" y="3048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/>
              <a:t>Flexibilität der Syntax</a:t>
            </a:r>
          </a:p>
        </p:txBody>
      </p:sp>
      <p:sp>
        <p:nvSpPr>
          <p:cNvPr id="113667" name="Text Box 1027"/>
          <p:cNvSpPr txBox="1">
            <a:spLocks noChangeArrowheads="1"/>
          </p:cNvSpPr>
          <p:nvPr/>
        </p:nvSpPr>
        <p:spPr bwMode="auto">
          <a:xfrm>
            <a:off x="1371600" y="1295400"/>
            <a:ext cx="6858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 dirty="0" err="1"/>
              <a:t>magazeno</a:t>
            </a:r>
            <a:r>
              <a:rPr lang="de-DE" sz="2400" b="1" dirty="0"/>
              <a:t> </a:t>
            </a:r>
            <a:r>
              <a:rPr lang="de-DE" sz="2400" b="1" dirty="0" err="1"/>
              <a:t>sur</a:t>
            </a:r>
            <a:r>
              <a:rPr lang="de-DE" sz="2400" b="1" dirty="0"/>
              <a:t> la </a:t>
            </a:r>
            <a:r>
              <a:rPr lang="de-DE" sz="2400" b="1" dirty="0" err="1"/>
              <a:t>vojo</a:t>
            </a:r>
            <a:endParaRPr lang="de-DE" sz="2400" b="1" dirty="0"/>
          </a:p>
          <a:p>
            <a:pPr>
              <a:spcBef>
                <a:spcPct val="50000"/>
              </a:spcBef>
            </a:pPr>
            <a:r>
              <a:rPr lang="de-DE" sz="2400" b="1" dirty="0" err="1"/>
              <a:t>survoja</a:t>
            </a:r>
            <a:r>
              <a:rPr lang="de-DE" sz="2400" b="1" dirty="0"/>
              <a:t> </a:t>
            </a:r>
            <a:r>
              <a:rPr lang="de-DE" sz="2400" b="1" dirty="0" err="1"/>
              <a:t>magazeno</a:t>
            </a:r>
            <a:endParaRPr lang="de-DE" sz="2400" b="1" dirty="0"/>
          </a:p>
          <a:p>
            <a:pPr>
              <a:spcBef>
                <a:spcPct val="50000"/>
              </a:spcBef>
            </a:pPr>
            <a:r>
              <a:rPr lang="de-DE" sz="2400" b="1" dirty="0" err="1"/>
              <a:t>magazeno</a:t>
            </a:r>
            <a:r>
              <a:rPr lang="de-DE" sz="2400" b="1" dirty="0"/>
              <a:t> </a:t>
            </a:r>
            <a:r>
              <a:rPr lang="de-DE" sz="2400" b="1" dirty="0" err="1"/>
              <a:t>survoja</a:t>
            </a:r>
            <a:endParaRPr lang="de-DE" sz="2400" b="1" dirty="0"/>
          </a:p>
        </p:txBody>
      </p:sp>
      <p:sp>
        <p:nvSpPr>
          <p:cNvPr id="113668" name="Text Box 1028"/>
          <p:cNvSpPr txBox="1">
            <a:spLocks noChangeArrowheads="1"/>
          </p:cNvSpPr>
          <p:nvPr/>
        </p:nvSpPr>
        <p:spPr bwMode="auto">
          <a:xfrm>
            <a:off x="381000" y="3297382"/>
            <a:ext cx="7924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 dirty="0"/>
              <a:t>je la </a:t>
            </a:r>
            <a:r>
              <a:rPr lang="de-DE" sz="2400" b="1" dirty="0" err="1"/>
              <a:t>lasta</a:t>
            </a:r>
            <a:r>
              <a:rPr lang="de-DE" sz="2400" b="1" dirty="0"/>
              <a:t> </a:t>
            </a:r>
            <a:r>
              <a:rPr lang="de-DE" sz="2400" b="1" dirty="0" err="1"/>
              <a:t>fojo</a:t>
            </a:r>
            <a:r>
              <a:rPr lang="de-DE" sz="2400" b="1" dirty="0"/>
              <a:t> </a:t>
            </a:r>
            <a:r>
              <a:rPr lang="de-DE" sz="2400" b="1" dirty="0">
                <a:sym typeface="Wingdings" pitchFamily="2" charset="2"/>
              </a:rPr>
              <a:t> la </a:t>
            </a:r>
            <a:r>
              <a:rPr lang="de-DE" sz="2400" b="1" dirty="0" err="1">
                <a:sym typeface="Wingdings" pitchFamily="2" charset="2"/>
              </a:rPr>
              <a:t>lastan</a:t>
            </a:r>
            <a:r>
              <a:rPr lang="de-DE" sz="2400" b="1" dirty="0">
                <a:sym typeface="Wingdings" pitchFamily="2" charset="2"/>
              </a:rPr>
              <a:t> </a:t>
            </a:r>
            <a:r>
              <a:rPr lang="de-DE" sz="2400" b="1" dirty="0" err="1">
                <a:sym typeface="Wingdings" pitchFamily="2" charset="2"/>
              </a:rPr>
              <a:t>fojon</a:t>
            </a:r>
            <a:r>
              <a:rPr lang="de-DE" sz="2400" b="1" dirty="0">
                <a:sym typeface="Wingdings" pitchFamily="2" charset="2"/>
              </a:rPr>
              <a:t>  </a:t>
            </a:r>
            <a:r>
              <a:rPr lang="de-DE" sz="2400" b="1" dirty="0" err="1">
                <a:sym typeface="Wingdings" pitchFamily="2" charset="2"/>
              </a:rPr>
              <a:t>lastfoje</a:t>
            </a:r>
            <a:endParaRPr lang="de-DE" sz="2400" b="1" dirty="0"/>
          </a:p>
        </p:txBody>
      </p:sp>
      <p:sp>
        <p:nvSpPr>
          <p:cNvPr id="113669" name="Text Box 1029"/>
          <p:cNvSpPr txBox="1">
            <a:spLocks noChangeArrowheads="1"/>
          </p:cNvSpPr>
          <p:nvPr/>
        </p:nvSpPr>
        <p:spPr bwMode="auto">
          <a:xfrm>
            <a:off x="304800" y="40386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 dirty="0"/>
              <a:t>ne </a:t>
            </a:r>
            <a:r>
              <a:rPr lang="de-DE" sz="2400" b="1" dirty="0" err="1"/>
              <a:t>est</a:t>
            </a:r>
            <a:r>
              <a:rPr lang="de-DE" sz="2400" b="1" u="sng" dirty="0" err="1"/>
              <a:t>as</a:t>
            </a:r>
            <a:r>
              <a:rPr lang="de-DE" sz="2400" b="1" dirty="0"/>
              <a:t> </a:t>
            </a:r>
            <a:r>
              <a:rPr lang="de-DE" sz="2400" b="1" dirty="0" err="1"/>
              <a:t>grava</a:t>
            </a:r>
            <a:r>
              <a:rPr lang="de-DE" sz="2400" b="1" dirty="0"/>
              <a:t> </a:t>
            </a:r>
            <a:r>
              <a:rPr lang="de-DE" sz="2400" b="1" dirty="0">
                <a:sym typeface="Wingdings" pitchFamily="2" charset="2"/>
              </a:rPr>
              <a:t> ne </a:t>
            </a:r>
            <a:r>
              <a:rPr lang="de-DE" sz="2400" b="1" dirty="0" err="1">
                <a:sym typeface="Wingdings" pitchFamily="2" charset="2"/>
              </a:rPr>
              <a:t>grav</a:t>
            </a:r>
            <a:r>
              <a:rPr lang="de-DE" sz="2400" b="1" u="sng" dirty="0" err="1">
                <a:sym typeface="Wingdings" pitchFamily="2" charset="2"/>
              </a:rPr>
              <a:t>as</a:t>
            </a:r>
            <a:endParaRPr lang="de-DE" sz="2400" b="1" u="sng" dirty="0"/>
          </a:p>
        </p:txBody>
      </p:sp>
      <p:sp>
        <p:nvSpPr>
          <p:cNvPr id="113670" name="Text Box 1030"/>
          <p:cNvSpPr txBox="1">
            <a:spLocks noChangeArrowheads="1"/>
          </p:cNvSpPr>
          <p:nvPr/>
        </p:nvSpPr>
        <p:spPr bwMode="auto">
          <a:xfrm>
            <a:off x="304800" y="4724400"/>
            <a:ext cx="7620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b="1" dirty="0" smtClean="0"/>
          </a:p>
          <a:p>
            <a:pPr>
              <a:spcBef>
                <a:spcPct val="50000"/>
              </a:spcBef>
            </a:pPr>
            <a:r>
              <a:rPr lang="de-DE" sz="2400" b="1" dirty="0" err="1" smtClean="0"/>
              <a:t>Jubilas</a:t>
            </a:r>
            <a:r>
              <a:rPr lang="de-DE" sz="2400" b="1" dirty="0" smtClean="0"/>
              <a:t> </a:t>
            </a:r>
            <a:r>
              <a:rPr lang="de-DE" sz="2400" b="1" dirty="0" err="1">
                <a:cs typeface="Times New Roman" pitchFamily="18" charset="0"/>
              </a:rPr>
              <a:t>ĉies</a:t>
            </a:r>
            <a:r>
              <a:rPr lang="de-DE" sz="2400" b="1" dirty="0">
                <a:cs typeface="Times New Roman" pitchFamily="18" charset="0"/>
              </a:rPr>
              <a:t> </a:t>
            </a:r>
            <a:r>
              <a:rPr lang="de-DE" sz="2400" b="1" dirty="0" err="1">
                <a:cs typeface="Times New Roman" pitchFamily="18" charset="0"/>
              </a:rPr>
              <a:t>ĝoja</a:t>
            </a:r>
            <a:r>
              <a:rPr lang="de-DE" sz="2400" b="1" dirty="0">
                <a:cs typeface="Times New Roman" pitchFamily="18" charset="0"/>
              </a:rPr>
              <a:t> </a:t>
            </a:r>
            <a:r>
              <a:rPr lang="de-DE" sz="2400" b="1" dirty="0" err="1">
                <a:cs typeface="Times New Roman" pitchFamily="18" charset="0"/>
              </a:rPr>
              <a:t>kri</a:t>
            </a:r>
            <a:r>
              <a:rPr lang="de-DE" sz="2400" b="1" dirty="0">
                <a:cs typeface="Times New Roman" pitchFamily="18" charset="0"/>
              </a:rPr>
              <a:t>‘</a:t>
            </a:r>
          </a:p>
          <a:p>
            <a:pPr>
              <a:spcBef>
                <a:spcPct val="50000"/>
              </a:spcBef>
            </a:pPr>
            <a:r>
              <a:rPr lang="de-DE" sz="2400" b="1" dirty="0" err="1">
                <a:cs typeface="Times New Roman" pitchFamily="18" charset="0"/>
              </a:rPr>
              <a:t>Ĉi</a:t>
            </a:r>
            <a:r>
              <a:rPr lang="de-DE" sz="2400" b="1" dirty="0">
                <a:cs typeface="Times New Roman" pitchFamily="18" charset="0"/>
              </a:rPr>
              <a:t> </a:t>
            </a:r>
            <a:r>
              <a:rPr lang="de-DE" sz="2400" b="1" dirty="0" err="1">
                <a:cs typeface="Times New Roman" pitchFamily="18" charset="0"/>
              </a:rPr>
              <a:t>tie</a:t>
            </a:r>
            <a:r>
              <a:rPr lang="de-DE" sz="2400" b="1" dirty="0">
                <a:cs typeface="Times New Roman" pitchFamily="18" charset="0"/>
              </a:rPr>
              <a:t>, </a:t>
            </a:r>
            <a:r>
              <a:rPr lang="de-DE" sz="2400" b="1" dirty="0" err="1">
                <a:cs typeface="Times New Roman" pitchFamily="18" charset="0"/>
              </a:rPr>
              <a:t>rajte</a:t>
            </a:r>
            <a:r>
              <a:rPr lang="de-DE" sz="2400" b="1" dirty="0">
                <a:cs typeface="Times New Roman" pitchFamily="18" charset="0"/>
              </a:rPr>
              <a:t>, </a:t>
            </a:r>
            <a:r>
              <a:rPr lang="de-DE" sz="2400" b="1" dirty="0" err="1">
                <a:cs typeface="Times New Roman" pitchFamily="18" charset="0"/>
              </a:rPr>
              <a:t>homas</a:t>
            </a:r>
            <a:r>
              <a:rPr lang="de-DE" sz="2400" b="1" dirty="0">
                <a:cs typeface="Times New Roman" pitchFamily="18" charset="0"/>
              </a:rPr>
              <a:t> mi.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38079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autoUpdateAnimBg="0"/>
      <p:bldP spid="113667" grpId="0" autoUpdateAnimBg="0"/>
      <p:bldP spid="113668" grpId="0" autoUpdateAnimBg="0"/>
      <p:bldP spid="113669" grpId="0" autoUpdateAnimBg="0"/>
      <p:bldP spid="11367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187934954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69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lain"/>
            </a:pPr>
            <a:r>
              <a:rPr lang="de-DE" b="1" dirty="0" smtClean="0"/>
              <a:t>Entstehung des Esperanto</a:t>
            </a:r>
            <a:endParaRPr lang="de-DE" b="1" dirty="0"/>
          </a:p>
          <a:p>
            <a:pPr marL="514350" indent="-514350">
              <a:buAutoNum type="arabicPlain"/>
            </a:pPr>
            <a:r>
              <a:rPr lang="de-DE" b="1" dirty="0" smtClean="0"/>
              <a:t>Klassifikation von Plansprachen</a:t>
            </a:r>
          </a:p>
          <a:p>
            <a:pPr marL="514350" indent="-514350">
              <a:buAutoNum type="arabicPlain"/>
            </a:pPr>
            <a:r>
              <a:rPr lang="de-DE" b="1" dirty="0" smtClean="0"/>
              <a:t>Esperanto</a:t>
            </a:r>
            <a:endParaRPr lang="de-DE" b="1" dirty="0"/>
          </a:p>
          <a:p>
            <a:pPr marL="0" indent="0">
              <a:buNone/>
            </a:pPr>
            <a:r>
              <a:rPr lang="de-DE" b="1" dirty="0"/>
              <a:t>	</a:t>
            </a:r>
            <a:r>
              <a:rPr lang="de-DE" b="1" dirty="0" smtClean="0"/>
              <a:t>- sprachliche Struktur</a:t>
            </a:r>
          </a:p>
          <a:p>
            <a:pPr marL="0" indent="0">
              <a:buNone/>
            </a:pPr>
            <a:r>
              <a:rPr lang="de-DE" b="1" dirty="0"/>
              <a:t>	</a:t>
            </a:r>
            <a:r>
              <a:rPr lang="de-DE" b="1" dirty="0" smtClean="0"/>
              <a:t>- Anwendung</a:t>
            </a:r>
          </a:p>
          <a:p>
            <a:pPr marL="0" indent="0">
              <a:buNone/>
            </a:pPr>
            <a:r>
              <a:rPr lang="de-DE" b="1" dirty="0" smtClean="0"/>
              <a:t>4    Schlussbemerkungen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7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295144766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3766918609"/>
              </p:ext>
            </p:extLst>
          </p:nvPr>
        </p:nvGraphicFramePr>
        <p:xfrm>
          <a:off x="395536" y="476672"/>
          <a:ext cx="777686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539552" y="47667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Detlev Blanke (1985/2001): 28 </a:t>
            </a:r>
            <a:r>
              <a:rPr lang="de-DE" dirty="0" err="1"/>
              <a:t>e</a:t>
            </a:r>
            <a:r>
              <a:rPr lang="de-DE" dirty="0" err="1" smtClean="0"/>
              <a:t>volu</a:t>
            </a:r>
            <a:r>
              <a:rPr lang="de-DE" dirty="0" err="1" smtClean="0">
                <a:ea typeface="Tahoma"/>
                <a:cs typeface="Tahoma"/>
              </a:rPr>
              <a:t>ŝtupoj</a:t>
            </a:r>
            <a:r>
              <a:rPr lang="de-DE" dirty="0" smtClean="0">
                <a:ea typeface="Tahoma"/>
                <a:cs typeface="Tahoma"/>
              </a:rPr>
              <a:t> </a:t>
            </a:r>
            <a:r>
              <a:rPr lang="de-DE" dirty="0" err="1" smtClean="0">
                <a:ea typeface="Tahoma"/>
                <a:cs typeface="Tahoma"/>
              </a:rPr>
              <a:t>sur</a:t>
            </a:r>
            <a:r>
              <a:rPr lang="de-DE" dirty="0" smtClean="0">
                <a:ea typeface="Tahoma"/>
                <a:cs typeface="Tahoma"/>
              </a:rPr>
              <a:t> la </a:t>
            </a:r>
            <a:r>
              <a:rPr lang="de-DE" dirty="0" err="1" smtClean="0">
                <a:ea typeface="Tahoma"/>
                <a:cs typeface="Tahoma"/>
              </a:rPr>
              <a:t>vojo</a:t>
            </a:r>
            <a:r>
              <a:rPr lang="de-DE" dirty="0" smtClean="0">
                <a:ea typeface="Tahoma"/>
                <a:cs typeface="Tahoma"/>
              </a:rPr>
              <a:t> al </a:t>
            </a:r>
            <a:r>
              <a:rPr lang="de-DE" dirty="0" err="1" smtClean="0">
                <a:ea typeface="Tahoma"/>
                <a:cs typeface="Tahoma"/>
              </a:rPr>
              <a:t>lingvo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339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143000" y="381000"/>
            <a:ext cx="7677472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b="1" dirty="0"/>
              <a:t>Klassifikation nach der kommunikativen Rolle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52400" y="15240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Detlev Blanke (1985) </a:t>
            </a:r>
            <a:r>
              <a:rPr lang="de-DE" i="1"/>
              <a:t>Internationale Plansprachen</a:t>
            </a:r>
            <a:endParaRPr lang="de-DE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28600" y="2590800"/>
            <a:ext cx="5638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Both"/>
            </a:pPr>
            <a:r>
              <a:rPr lang="de-DE"/>
              <a:t>Plansprachenprojekte</a:t>
            </a:r>
          </a:p>
          <a:p>
            <a:pPr>
              <a:spcBef>
                <a:spcPct val="50000"/>
              </a:spcBef>
              <a:buFontTx/>
              <a:buAutoNum type="arabicParenBoth"/>
            </a:pPr>
            <a:r>
              <a:rPr lang="de-DE"/>
              <a:t>Semi-Plansprachen</a:t>
            </a:r>
          </a:p>
          <a:p>
            <a:pPr>
              <a:spcBef>
                <a:spcPct val="50000"/>
              </a:spcBef>
              <a:buFontTx/>
              <a:buAutoNum type="arabicParenBoth"/>
            </a:pPr>
            <a:r>
              <a:rPr lang="de-DE"/>
              <a:t>Plansprache(n)</a:t>
            </a:r>
          </a:p>
        </p:txBody>
      </p:sp>
    </p:spTree>
    <p:extLst>
      <p:ext uri="{BB962C8B-B14F-4D97-AF65-F5344CB8AC3E}">
        <p14:creationId xmlns:p14="http://schemas.microsoft.com/office/powerpoint/2010/main" val="402635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 autoUpdateAnimBg="0"/>
      <p:bldP spid="17411" grpId="0" autoUpdateAnimBg="0"/>
      <p:bldP spid="1741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Anwendung 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>
                <a:hlinkClick r:id="rId2"/>
              </a:rPr>
              <a:t>info@uea.org</a:t>
            </a:r>
            <a:endParaRPr lang="de-DE" dirty="0"/>
          </a:p>
          <a:p>
            <a:pPr>
              <a:spcBef>
                <a:spcPct val="50000"/>
              </a:spcBef>
            </a:pPr>
            <a:r>
              <a:rPr lang="de-DE" dirty="0" smtClean="0">
                <a:latin typeface="+mj-lt"/>
              </a:rPr>
              <a:t>Sprecherzahlen: Jonathan </a:t>
            </a:r>
            <a:r>
              <a:rPr lang="de-DE" dirty="0">
                <a:latin typeface="+mj-lt"/>
              </a:rPr>
              <a:t>Pool/Bernard </a:t>
            </a:r>
            <a:r>
              <a:rPr lang="de-DE" dirty="0" err="1" smtClean="0">
                <a:latin typeface="+mj-lt"/>
              </a:rPr>
              <a:t>Grofman</a:t>
            </a:r>
            <a:r>
              <a:rPr lang="de-DE" dirty="0" smtClean="0">
                <a:latin typeface="+mj-lt"/>
              </a:rPr>
              <a:t> </a:t>
            </a:r>
            <a:r>
              <a:rPr lang="de-DE" dirty="0">
                <a:latin typeface="+mj-lt"/>
              </a:rPr>
              <a:t>(1989: 146): </a:t>
            </a:r>
            <a:r>
              <a:rPr lang="de-DE" b="1" dirty="0" smtClean="0">
                <a:latin typeface="+mj-lt"/>
              </a:rPr>
              <a:t>500.000</a:t>
            </a:r>
            <a:r>
              <a:rPr lang="de-DE" dirty="0" smtClean="0">
                <a:latin typeface="+mj-lt"/>
              </a:rPr>
              <a:t>; Claude </a:t>
            </a:r>
            <a:r>
              <a:rPr lang="de-DE" dirty="0" err="1">
                <a:latin typeface="+mj-lt"/>
              </a:rPr>
              <a:t>Piron</a:t>
            </a:r>
            <a:r>
              <a:rPr lang="de-DE" dirty="0">
                <a:latin typeface="+mj-lt"/>
              </a:rPr>
              <a:t> (1989: 157): </a:t>
            </a:r>
            <a:r>
              <a:rPr lang="de-DE" b="1" dirty="0">
                <a:latin typeface="+mj-lt"/>
              </a:rPr>
              <a:t>3,5 </a:t>
            </a:r>
            <a:r>
              <a:rPr lang="de-DE" b="1" dirty="0" err="1">
                <a:latin typeface="+mj-lt"/>
              </a:rPr>
              <a:t>Mio</a:t>
            </a:r>
            <a:r>
              <a:rPr lang="de-DE" dirty="0">
                <a:latin typeface="+mj-lt"/>
              </a:rPr>
              <a:t> </a:t>
            </a:r>
          </a:p>
          <a:p>
            <a:r>
              <a:rPr lang="de-DE" dirty="0" smtClean="0"/>
              <a:t>2014: 320.000 Facebook-Nutzer</a:t>
            </a:r>
          </a:p>
          <a:p>
            <a:r>
              <a:rPr lang="de-DE" dirty="0" smtClean="0">
                <a:hlinkClick r:id="rId3"/>
              </a:rPr>
              <a:t>www.lernu.net</a:t>
            </a:r>
            <a:r>
              <a:rPr lang="de-DE" dirty="0" smtClean="0"/>
              <a:t>: 243.000 Personen angemeldet</a:t>
            </a:r>
          </a:p>
          <a:p>
            <a:r>
              <a:rPr lang="de-DE" dirty="0" err="1" smtClean="0"/>
              <a:t>Duolingo</a:t>
            </a:r>
            <a:r>
              <a:rPr lang="de-DE" dirty="0" smtClean="0"/>
              <a:t>: 800.000 Lerner [6.4.2017]</a:t>
            </a:r>
          </a:p>
          <a:p>
            <a:r>
              <a:rPr lang="de-DE" dirty="0">
                <a:latin typeface="+mj-lt"/>
              </a:rPr>
              <a:t>Spezifisches Kommunikationsnetz (z.B. Presse, Verlage, Organisationen, Veranstaltungen, </a:t>
            </a:r>
            <a:r>
              <a:rPr lang="de-DE" dirty="0" smtClean="0">
                <a:latin typeface="+mj-lt"/>
              </a:rPr>
              <a:t>Rundfunksendungen, Podcasts, Internet-Foren)</a:t>
            </a:r>
            <a:endParaRPr lang="de-DE" dirty="0">
              <a:latin typeface="+mj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9782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026"/>
          <p:cNvSpPr txBox="1">
            <a:spLocks noChangeArrowheads="1"/>
          </p:cNvSpPr>
          <p:nvPr/>
        </p:nvSpPr>
        <p:spPr bwMode="auto">
          <a:xfrm>
            <a:off x="0" y="0"/>
            <a:ext cx="4648200" cy="743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 1 Manuskript</a:t>
            </a:r>
          </a:p>
          <a:p>
            <a:pPr>
              <a:spcBef>
                <a:spcPct val="50000"/>
              </a:spcBef>
            </a:pPr>
            <a:r>
              <a:rPr lang="de-DE" dirty="0"/>
              <a:t> 2 Veröffentlichung des Projekts</a:t>
            </a:r>
          </a:p>
          <a:p>
            <a:pPr>
              <a:spcBef>
                <a:spcPct val="50000"/>
              </a:spcBef>
            </a:pPr>
            <a:r>
              <a:rPr lang="de-DE" dirty="0"/>
              <a:t> 3 Herstellung von Lehrmitteln</a:t>
            </a:r>
          </a:p>
          <a:p>
            <a:pPr>
              <a:spcBef>
                <a:spcPct val="50000"/>
              </a:spcBef>
            </a:pPr>
            <a:r>
              <a:rPr lang="de-DE" dirty="0"/>
              <a:t> 4 Werbung</a:t>
            </a:r>
          </a:p>
          <a:p>
            <a:pPr>
              <a:spcBef>
                <a:spcPct val="50000"/>
              </a:spcBef>
            </a:pPr>
            <a:r>
              <a:rPr lang="de-DE" dirty="0"/>
              <a:t> 5 internationale Zeitschriften</a:t>
            </a:r>
          </a:p>
          <a:p>
            <a:pPr>
              <a:spcBef>
                <a:spcPct val="50000"/>
              </a:spcBef>
            </a:pPr>
            <a:r>
              <a:rPr lang="de-DE" dirty="0"/>
              <a:t> 6 Korrespondenz</a:t>
            </a:r>
          </a:p>
          <a:p>
            <a:pPr>
              <a:spcBef>
                <a:spcPct val="50000"/>
              </a:spcBef>
            </a:pPr>
            <a:r>
              <a:rPr lang="de-DE" dirty="0"/>
              <a:t> 7 Übersetzungen und Originaltexte</a:t>
            </a:r>
          </a:p>
          <a:p>
            <a:pPr>
              <a:spcBef>
                <a:spcPct val="50000"/>
              </a:spcBef>
            </a:pP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8 </a:t>
            </a:r>
            <a:r>
              <a:rPr lang="de-DE" dirty="0" err="1">
                <a:solidFill>
                  <a:srgbClr val="FF0000"/>
                </a:solidFill>
              </a:rPr>
              <a:t>mündl</a:t>
            </a:r>
            <a:r>
              <a:rPr lang="de-DE" dirty="0">
                <a:solidFill>
                  <a:srgbClr val="FF0000"/>
                </a:solidFill>
              </a:rPr>
              <a:t>. Kommunikation</a:t>
            </a:r>
          </a:p>
          <a:p>
            <a:pPr>
              <a:spcBef>
                <a:spcPct val="50000"/>
              </a:spcBef>
            </a:pPr>
            <a:r>
              <a:rPr lang="de-DE" dirty="0"/>
              <a:t> 9 kleine Organisationen</a:t>
            </a:r>
          </a:p>
          <a:p>
            <a:pPr>
              <a:spcBef>
                <a:spcPct val="50000"/>
              </a:spcBef>
            </a:pPr>
            <a:r>
              <a:rPr lang="de-DE" dirty="0"/>
              <a:t>10 Zunahme an Textproduktion</a:t>
            </a:r>
          </a:p>
          <a:p>
            <a:pPr>
              <a:spcBef>
                <a:spcPct val="50000"/>
              </a:spcBef>
            </a:pPr>
            <a:r>
              <a:rPr lang="de-DE" dirty="0"/>
              <a:t>11 private Kurse</a:t>
            </a:r>
          </a:p>
          <a:p>
            <a:pPr>
              <a:spcBef>
                <a:spcPct val="50000"/>
              </a:spcBef>
            </a:pPr>
            <a:r>
              <a:rPr lang="de-DE" dirty="0"/>
              <a:t>12 </a:t>
            </a:r>
            <a:r>
              <a:rPr lang="de-DE" dirty="0" smtClean="0"/>
              <a:t>Sprachgemeinschaft</a:t>
            </a:r>
          </a:p>
          <a:p>
            <a:pPr>
              <a:spcBef>
                <a:spcPct val="50000"/>
              </a:spcBef>
            </a:pPr>
            <a:r>
              <a:rPr lang="de-DE" dirty="0"/>
              <a:t>13 Diskussion </a:t>
            </a:r>
            <a:r>
              <a:rPr lang="de-DE" dirty="0" err="1"/>
              <a:t>sprachl</a:t>
            </a:r>
            <a:r>
              <a:rPr lang="de-DE" dirty="0"/>
              <a:t>. Fragen</a:t>
            </a:r>
          </a:p>
          <a:p>
            <a:pPr>
              <a:spcBef>
                <a:spcPct val="50000"/>
              </a:spcBef>
            </a:pPr>
            <a:r>
              <a:rPr lang="de-DE" dirty="0">
                <a:solidFill>
                  <a:srgbClr val="FF0000"/>
                </a:solidFill>
              </a:rPr>
              <a:t>14 Fachkommunikation</a:t>
            </a:r>
          </a:p>
          <a:p>
            <a:pPr>
              <a:spcBef>
                <a:spcPct val="50000"/>
              </a:spcBef>
            </a:pPr>
            <a:r>
              <a:rPr lang="de-DE" dirty="0"/>
              <a:t>15 intern. Begegnungen</a:t>
            </a:r>
          </a:p>
          <a:p>
            <a:pPr>
              <a:spcBef>
                <a:spcPct val="50000"/>
              </a:spcBef>
            </a:pPr>
            <a:r>
              <a:rPr lang="de-DE" dirty="0"/>
              <a:t>16 differenzierte </a:t>
            </a:r>
            <a:r>
              <a:rPr lang="de-DE" dirty="0" err="1"/>
              <a:t>Sprachgem</a:t>
            </a:r>
            <a:r>
              <a:rPr lang="de-DE" dirty="0" smtClean="0"/>
              <a:t>.</a:t>
            </a:r>
            <a:endParaRPr lang="de-DE" dirty="0"/>
          </a:p>
          <a:p>
            <a:pPr>
              <a:spcBef>
                <a:spcPct val="50000"/>
              </a:spcBef>
            </a:pPr>
            <a:endParaRPr lang="de-DE" dirty="0"/>
          </a:p>
          <a:p>
            <a:pPr>
              <a:spcBef>
                <a:spcPct val="50000"/>
              </a:spcBef>
            </a:pPr>
            <a:endParaRPr lang="de-DE" dirty="0"/>
          </a:p>
        </p:txBody>
      </p:sp>
      <p:sp>
        <p:nvSpPr>
          <p:cNvPr id="33795" name="Text Box 1027"/>
          <p:cNvSpPr txBox="1">
            <a:spLocks noChangeArrowheads="1"/>
          </p:cNvSpPr>
          <p:nvPr/>
        </p:nvSpPr>
        <p:spPr bwMode="auto">
          <a:xfrm>
            <a:off x="4283968" y="228600"/>
            <a:ext cx="4495800" cy="604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>
                <a:solidFill>
                  <a:srgbClr val="FF0000"/>
                </a:solidFill>
              </a:rPr>
              <a:t>17 Originalliteratur (Norm)</a:t>
            </a:r>
          </a:p>
          <a:p>
            <a:pPr>
              <a:spcBef>
                <a:spcPct val="50000"/>
              </a:spcBef>
            </a:pPr>
            <a:r>
              <a:rPr lang="de-DE" dirty="0" smtClean="0"/>
              <a:t>18 </a:t>
            </a:r>
            <a:r>
              <a:rPr lang="de-DE" dirty="0"/>
              <a:t>intern. </a:t>
            </a:r>
            <a:r>
              <a:rPr lang="de-DE" dirty="0" smtClean="0"/>
              <a:t>Großveranstaltungen</a:t>
            </a:r>
            <a:endParaRPr lang="de-DE" dirty="0"/>
          </a:p>
          <a:p>
            <a:pPr>
              <a:spcBef>
                <a:spcPct val="50000"/>
              </a:spcBef>
            </a:pPr>
            <a:r>
              <a:rPr lang="de-DE" dirty="0"/>
              <a:t>19 Anhänger auf allen Kontinenten</a:t>
            </a:r>
          </a:p>
          <a:p>
            <a:pPr>
              <a:spcBef>
                <a:spcPct val="50000"/>
              </a:spcBef>
            </a:pPr>
            <a:r>
              <a:rPr lang="de-DE" dirty="0"/>
              <a:t>20 wiss. Reflexionen über Theorie und Praxis der Plansprache</a:t>
            </a:r>
          </a:p>
          <a:p>
            <a:pPr>
              <a:spcBef>
                <a:spcPct val="50000"/>
              </a:spcBef>
            </a:pPr>
            <a:r>
              <a:rPr lang="de-DE" dirty="0"/>
              <a:t>21 heuristische Wirkung</a:t>
            </a:r>
          </a:p>
          <a:p>
            <a:pPr>
              <a:spcBef>
                <a:spcPct val="50000"/>
              </a:spcBef>
            </a:pPr>
            <a:r>
              <a:rPr lang="de-DE" dirty="0"/>
              <a:t>22 Nutzung von staatlichen und privaten </a:t>
            </a:r>
            <a:r>
              <a:rPr lang="de-DE" dirty="0" smtClean="0"/>
              <a:t>Instanzen</a:t>
            </a:r>
          </a:p>
          <a:p>
            <a:pPr>
              <a:spcBef>
                <a:spcPct val="50000"/>
              </a:spcBef>
            </a:pPr>
            <a:r>
              <a:rPr lang="de-DE" dirty="0">
                <a:solidFill>
                  <a:srgbClr val="FF0000"/>
                </a:solidFill>
              </a:rPr>
              <a:t>23. Unterricht staatlich organisiert</a:t>
            </a:r>
          </a:p>
          <a:p>
            <a:pPr>
              <a:spcBef>
                <a:spcPct val="50000"/>
              </a:spcBef>
            </a:pPr>
            <a:r>
              <a:rPr lang="de-DE" dirty="0"/>
              <a:t>24. Tonträger/moderne Medien</a:t>
            </a:r>
          </a:p>
          <a:p>
            <a:pPr>
              <a:spcBef>
                <a:spcPct val="50000"/>
              </a:spcBef>
            </a:pPr>
            <a:r>
              <a:rPr lang="de-DE" dirty="0"/>
              <a:t>25. Soziologisch relevante Differenzierung</a:t>
            </a:r>
          </a:p>
          <a:p>
            <a:pPr>
              <a:spcBef>
                <a:spcPct val="50000"/>
              </a:spcBef>
            </a:pPr>
            <a:r>
              <a:rPr lang="de-DE" dirty="0"/>
              <a:t>26. Muttersprachlichkeit</a:t>
            </a:r>
          </a:p>
          <a:p>
            <a:pPr>
              <a:spcBef>
                <a:spcPct val="50000"/>
              </a:spcBef>
            </a:pPr>
            <a:r>
              <a:rPr lang="de-DE" dirty="0"/>
              <a:t>27. Geschichte mit Traditionen/</a:t>
            </a:r>
            <a:r>
              <a:rPr lang="de-DE" dirty="0">
                <a:solidFill>
                  <a:srgbClr val="FF0000"/>
                </a:solidFill>
              </a:rPr>
              <a:t>originäre Kultur</a:t>
            </a:r>
          </a:p>
          <a:p>
            <a:pPr>
              <a:spcBef>
                <a:spcPct val="50000"/>
              </a:spcBef>
            </a:pPr>
            <a:r>
              <a:rPr lang="de-DE" dirty="0"/>
              <a:t>28. Differenzierung der </a:t>
            </a:r>
            <a:r>
              <a:rPr lang="de-DE" dirty="0" smtClean="0"/>
              <a:t>Ausdrucksmittel/</a:t>
            </a:r>
            <a:r>
              <a:rPr lang="de-DE" dirty="0" smtClean="0">
                <a:solidFill>
                  <a:srgbClr val="FF0000"/>
                </a:solidFill>
              </a:rPr>
              <a:t>Sprachwandel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21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Group 2"/>
          <p:cNvGraphicFramePr>
            <a:graphicFrameLocks noGrp="1"/>
          </p:cNvGraphicFramePr>
          <p:nvPr/>
        </p:nvGraphicFramePr>
        <p:xfrm>
          <a:off x="0" y="993775"/>
          <a:ext cx="8839200" cy="5872480"/>
        </p:xfrm>
        <a:graphic>
          <a:graphicData uri="http://schemas.openxmlformats.org/drawingml/2006/table">
            <a:tbl>
              <a:tblPr/>
              <a:tblGrid>
                <a:gridCol w="3581400"/>
                <a:gridCol w="5257800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Manifesto de Ra</a:t>
                      </a:r>
                      <a:r>
                        <a:rPr kumimoji="0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ŭmo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bulonja deklaracio</a:t>
                      </a:r>
                      <a:endParaRPr kumimoji="0" lang="de-DE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Kenntnisse</a:t>
                      </a: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über die Geschichte der Esperanto-Gemeinschaft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esperanto-edzperanto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eterna komencanto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Kenntnisse</a:t>
                      </a: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über Spezifika von Gemeinschaft und Sprache (Rolle bei der Partnerwahl; relativ leichte Erlernbarkeit/relativ große Kommunikationsleistung bei geringer Sprachbeherrschung)</a:t>
                      </a:r>
                      <a:endParaRPr kumimoji="0" lang="de-DE" sz="24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interkona vespero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pasporta servo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Traditionen</a:t>
                      </a: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des Zusammenlebens</a:t>
                      </a:r>
                      <a:endParaRPr kumimoji="0" lang="de-DE" sz="24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 krokodilu!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Einstellungen</a:t>
                      </a: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zu Grundfragen der Kommunikation (Gleichberechtigung; Sprachloyalität); </a:t>
                      </a:r>
                      <a:r>
                        <a:rPr kumimoji="0" lang="de-DE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Kommunikationskonventionen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304800" y="3048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>
                <a:latin typeface="Times New Roman" pitchFamily="18" charset="0"/>
              </a:rPr>
              <a:t>Kulturspezifik und Sprachwandel</a:t>
            </a:r>
          </a:p>
        </p:txBody>
      </p:sp>
    </p:spTree>
    <p:extLst>
      <p:ext uri="{BB962C8B-B14F-4D97-AF65-F5344CB8AC3E}">
        <p14:creationId xmlns:p14="http://schemas.microsoft.com/office/powerpoint/2010/main" val="241275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Group 2"/>
          <p:cNvGraphicFramePr>
            <a:graphicFrameLocks noGrp="1"/>
          </p:cNvGraphicFramePr>
          <p:nvPr/>
        </p:nvGraphicFramePr>
        <p:xfrm>
          <a:off x="152400" y="1397000"/>
          <a:ext cx="8610600" cy="4450080"/>
        </p:xfrm>
        <a:graphic>
          <a:graphicData uri="http://schemas.openxmlformats.org/drawingml/2006/table">
            <a:tbl>
              <a:tblPr/>
              <a:tblGrid>
                <a:gridCol w="3276600"/>
                <a:gridCol w="5334000"/>
              </a:tblGrid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verda stelo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Identitätsstabilisierende äußere Manifestationen von </a:t>
                      </a:r>
                      <a:r>
                        <a:rPr kumimoji="0" lang="de-DE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Werten und Zielen</a:t>
                      </a: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5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fina venko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interna ideo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 nepoj nin benos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rondo familia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Kollektiv empfundene </a:t>
                      </a:r>
                      <a:r>
                        <a:rPr kumimoji="0" lang="de-DE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Wertvorstellungen</a:t>
                      </a: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; </a:t>
                      </a:r>
                      <a:r>
                        <a:rPr kumimoji="0" lang="de-DE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Kenntnisse</a:t>
                      </a: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über die Esperanto-Kommunikationsgeschichte; </a:t>
                      </a:r>
                      <a:r>
                        <a:rPr kumimoji="0" lang="de-DE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Einstellungen</a:t>
                      </a: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der Sprecher zur Sprache und deren ideeller Zielsetzung</a:t>
                      </a:r>
                      <a:endParaRPr kumimoji="0" lang="de-DE" sz="28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251520" y="6237312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ym typeface="Wingdings" pitchFamily="2" charset="2"/>
              </a:rPr>
              <a:t> Humorkommunikation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2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2017_04_18\Lkk Trump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308" y="0"/>
            <a:ext cx="48593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79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bona in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3031"/>
            <a:ext cx="4405313" cy="639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012160" y="5805264"/>
            <a:ext cx="2808312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/>
              <a:t>Claude </a:t>
            </a:r>
            <a:r>
              <a:rPr lang="de-DE" b="1" dirty="0" err="1" smtClean="0"/>
              <a:t>Piron</a:t>
            </a:r>
            <a:r>
              <a:rPr lang="de-DE" b="1" dirty="0" smtClean="0"/>
              <a:t> </a:t>
            </a:r>
          </a:p>
          <a:p>
            <a:r>
              <a:rPr lang="de-DE" b="1" dirty="0" smtClean="0"/>
              <a:t>„La </a:t>
            </a:r>
            <a:r>
              <a:rPr lang="de-DE" b="1" dirty="0" err="1" smtClean="0"/>
              <a:t>bona</a:t>
            </a:r>
            <a:r>
              <a:rPr lang="de-DE" b="1" dirty="0" smtClean="0"/>
              <a:t> </a:t>
            </a:r>
            <a:r>
              <a:rPr lang="de-DE" b="1" dirty="0" err="1" smtClean="0"/>
              <a:t>lingvo</a:t>
            </a:r>
            <a:r>
              <a:rPr lang="de-DE" b="1" dirty="0" smtClean="0"/>
              <a:t>“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3767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bilan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33056"/>
            <a:ext cx="4048125" cy="193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5" name="Picture 3" descr="diskur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683" y="3429000"/>
            <a:ext cx="2093913" cy="35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609020" y="548680"/>
            <a:ext cx="76230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[1] </a:t>
            </a:r>
            <a:r>
              <a:rPr lang="it-IT" i="1" dirty="0"/>
              <a:t>Etino mia, via </a:t>
            </a:r>
            <a:r>
              <a:rPr lang="it-IT" i="1" dirty="0" err="1"/>
              <a:t>foreco</a:t>
            </a:r>
            <a:r>
              <a:rPr lang="it-IT" i="1" dirty="0"/>
              <a:t> </a:t>
            </a:r>
            <a:r>
              <a:rPr lang="it-IT" i="1" dirty="0" err="1"/>
              <a:t>malebligas</a:t>
            </a:r>
            <a:r>
              <a:rPr lang="it-IT" i="1" dirty="0"/>
              <a:t> (…) </a:t>
            </a:r>
            <a:r>
              <a:rPr lang="it-IT" i="1" dirty="0" err="1"/>
              <a:t>nian</a:t>
            </a:r>
            <a:r>
              <a:rPr lang="it-IT" i="1" dirty="0"/>
              <a:t> </a:t>
            </a:r>
            <a:r>
              <a:rPr lang="it-IT" i="1" dirty="0" err="1"/>
              <a:t>geon</a:t>
            </a:r>
            <a:r>
              <a:rPr lang="it-IT" i="1" dirty="0"/>
              <a:t>, </a:t>
            </a:r>
            <a:r>
              <a:rPr lang="it-IT" i="1" dirty="0" err="1"/>
              <a:t>cxu</a:t>
            </a:r>
            <a:r>
              <a:rPr lang="it-IT" i="1" dirty="0"/>
              <a:t> vi </a:t>
            </a:r>
            <a:r>
              <a:rPr lang="it-IT" i="1" dirty="0" err="1"/>
              <a:t>baldaúe</a:t>
            </a:r>
            <a:r>
              <a:rPr lang="it-IT" i="1" dirty="0"/>
              <a:t> </a:t>
            </a:r>
            <a:r>
              <a:rPr lang="it-IT" i="1" dirty="0" err="1"/>
              <a:t>apudos</a:t>
            </a:r>
            <a:r>
              <a:rPr lang="it-IT" i="1" dirty="0"/>
              <a:t> </a:t>
            </a:r>
            <a:r>
              <a:rPr lang="it-IT" i="1" dirty="0" err="1"/>
              <a:t>min</a:t>
            </a:r>
            <a:r>
              <a:rPr lang="it-IT" i="1" dirty="0"/>
              <a:t>? Sen vi, mia </a:t>
            </a:r>
            <a:r>
              <a:rPr lang="it-IT" i="1" dirty="0" err="1"/>
              <a:t>indulino</a:t>
            </a:r>
            <a:r>
              <a:rPr lang="it-IT" i="1" dirty="0"/>
              <a:t>, </a:t>
            </a:r>
            <a:r>
              <a:rPr lang="it-IT" i="1" dirty="0" err="1"/>
              <a:t>kiel</a:t>
            </a:r>
            <a:r>
              <a:rPr lang="it-IT" i="1" dirty="0"/>
              <a:t> </a:t>
            </a:r>
            <a:r>
              <a:rPr lang="it-IT" i="1" dirty="0" err="1"/>
              <a:t>acxas</a:t>
            </a:r>
            <a:r>
              <a:rPr lang="it-IT" i="1" dirty="0"/>
              <a:t> la </a:t>
            </a:r>
            <a:r>
              <a:rPr lang="it-IT" i="1" dirty="0" err="1"/>
              <a:t>hodiaúo</a:t>
            </a:r>
            <a:r>
              <a:rPr lang="it-IT" i="1" dirty="0"/>
              <a:t>! For de vi, </a:t>
            </a:r>
            <a:r>
              <a:rPr lang="it-IT" i="1" dirty="0" err="1"/>
              <a:t>njo</a:t>
            </a:r>
            <a:r>
              <a:rPr lang="it-IT" i="1" dirty="0"/>
              <a:t> </a:t>
            </a:r>
            <a:r>
              <a:rPr lang="it-IT" i="1" dirty="0" err="1"/>
              <a:t>ineto</a:t>
            </a:r>
            <a:r>
              <a:rPr lang="it-IT" i="1" dirty="0"/>
              <a:t> mia, </a:t>
            </a:r>
            <a:r>
              <a:rPr lang="it-IT" i="1" dirty="0" err="1"/>
              <a:t>kial</a:t>
            </a:r>
            <a:r>
              <a:rPr lang="it-IT" i="1" dirty="0"/>
              <a:t> </a:t>
            </a:r>
            <a:r>
              <a:rPr lang="it-IT" i="1" dirty="0" err="1"/>
              <a:t>antaéni</a:t>
            </a:r>
            <a:r>
              <a:rPr lang="it-IT" i="1" dirty="0"/>
              <a:t> </a:t>
            </a:r>
            <a:r>
              <a:rPr lang="it-IT" i="1" dirty="0" err="1"/>
              <a:t>gxis</a:t>
            </a:r>
            <a:r>
              <a:rPr lang="it-IT" i="1" dirty="0"/>
              <a:t> la </a:t>
            </a:r>
            <a:r>
              <a:rPr lang="it-IT" i="1" dirty="0" err="1"/>
              <a:t>morgaúo</a:t>
            </a:r>
            <a:r>
              <a:rPr lang="it-IT" i="1" dirty="0"/>
              <a:t>? (…) </a:t>
            </a:r>
            <a:r>
              <a:rPr lang="it-IT" i="1" dirty="0" err="1"/>
              <a:t>Eble</a:t>
            </a:r>
            <a:r>
              <a:rPr lang="it-IT" i="1" dirty="0"/>
              <a:t>, </a:t>
            </a:r>
            <a:r>
              <a:rPr lang="it-IT" i="1" dirty="0" err="1"/>
              <a:t>pli</a:t>
            </a:r>
            <a:r>
              <a:rPr lang="it-IT" i="1" dirty="0"/>
              <a:t> </a:t>
            </a:r>
            <a:r>
              <a:rPr lang="it-IT" i="1" dirty="0" err="1"/>
              <a:t>kaj</a:t>
            </a:r>
            <a:r>
              <a:rPr lang="it-IT" i="1" dirty="0"/>
              <a:t> </a:t>
            </a:r>
            <a:r>
              <a:rPr lang="it-IT" i="1" dirty="0" err="1"/>
              <a:t>pli</a:t>
            </a:r>
            <a:r>
              <a:rPr lang="it-IT" i="1" dirty="0"/>
              <a:t>, mi </a:t>
            </a:r>
            <a:r>
              <a:rPr lang="it-IT" i="1" dirty="0" err="1"/>
              <a:t>emas</a:t>
            </a:r>
            <a:r>
              <a:rPr lang="it-IT" i="1" dirty="0"/>
              <a:t> al via </a:t>
            </a:r>
            <a:r>
              <a:rPr lang="it-IT" i="1" dirty="0" err="1"/>
              <a:t>cxeado</a:t>
            </a:r>
            <a:r>
              <a:rPr lang="it-IT" i="1" dirty="0"/>
              <a:t> cxi-</a:t>
            </a:r>
            <a:r>
              <a:rPr lang="it-IT" i="1" dirty="0" err="1"/>
              <a:t>kontraú</a:t>
            </a:r>
            <a:r>
              <a:rPr lang="it-IT" i="1" dirty="0"/>
              <a:t> mi; </a:t>
            </a:r>
            <a:r>
              <a:rPr lang="it-IT" i="1" dirty="0" err="1"/>
              <a:t>endas</a:t>
            </a:r>
            <a:r>
              <a:rPr lang="it-IT" i="1" dirty="0"/>
              <a:t> </a:t>
            </a:r>
            <a:r>
              <a:rPr lang="it-IT" i="1" dirty="0" err="1"/>
              <a:t>ke</a:t>
            </a:r>
            <a:r>
              <a:rPr lang="it-IT" i="1" dirty="0"/>
              <a:t> </a:t>
            </a:r>
            <a:r>
              <a:rPr lang="it-IT" i="1" dirty="0" err="1"/>
              <a:t>plej</a:t>
            </a:r>
            <a:r>
              <a:rPr lang="it-IT" i="1" dirty="0"/>
              <a:t> </a:t>
            </a:r>
            <a:r>
              <a:rPr lang="it-IT" i="1" dirty="0" err="1"/>
              <a:t>baldaúe</a:t>
            </a:r>
            <a:r>
              <a:rPr lang="it-IT" i="1" dirty="0"/>
              <a:t> ni ree </a:t>
            </a:r>
            <a:r>
              <a:rPr lang="it-IT" i="1" dirty="0" err="1"/>
              <a:t>geigxu</a:t>
            </a:r>
            <a:r>
              <a:rPr lang="it-IT" i="1" dirty="0"/>
              <a:t>. </a:t>
            </a:r>
            <a:r>
              <a:rPr lang="it-IT" i="1" dirty="0" err="1"/>
              <a:t>Ek</a:t>
            </a:r>
            <a:r>
              <a:rPr lang="it-IT" i="1" dirty="0"/>
              <a:t> </a:t>
            </a:r>
            <a:r>
              <a:rPr lang="it-IT" i="1" dirty="0" err="1"/>
              <a:t>alenu</a:t>
            </a:r>
            <a:r>
              <a:rPr lang="it-IT" i="1" dirty="0"/>
              <a:t> al mi (…) mia </a:t>
            </a:r>
            <a:r>
              <a:rPr lang="it-IT" i="1" dirty="0" err="1"/>
              <a:t>idigonto</a:t>
            </a:r>
            <a:r>
              <a:rPr lang="it-IT" i="1" dirty="0"/>
              <a:t>. Mi </a:t>
            </a:r>
            <a:r>
              <a:rPr lang="it-IT" i="1" dirty="0" err="1"/>
              <a:t>senajxigas</a:t>
            </a:r>
            <a:r>
              <a:rPr lang="it-IT" i="1" dirty="0"/>
              <a:t> vin, </a:t>
            </a:r>
            <a:r>
              <a:rPr lang="it-IT" i="1" dirty="0" err="1"/>
              <a:t>nenio</a:t>
            </a:r>
            <a:r>
              <a:rPr lang="it-IT" i="1" dirty="0"/>
              <a:t> </a:t>
            </a:r>
            <a:r>
              <a:rPr lang="it-IT" i="1" dirty="0" err="1"/>
              <a:t>plu</a:t>
            </a:r>
            <a:r>
              <a:rPr lang="it-IT" i="1" dirty="0"/>
              <a:t> </a:t>
            </a:r>
            <a:r>
              <a:rPr lang="it-IT" i="1" dirty="0" err="1"/>
              <a:t>sur</a:t>
            </a:r>
            <a:r>
              <a:rPr lang="it-IT" i="1" dirty="0"/>
              <a:t> vi: via </a:t>
            </a:r>
            <a:r>
              <a:rPr lang="it-IT" i="1" dirty="0" err="1"/>
              <a:t>ekstero</a:t>
            </a:r>
            <a:r>
              <a:rPr lang="it-IT" i="1" dirty="0"/>
              <a:t> </a:t>
            </a:r>
            <a:r>
              <a:rPr lang="it-IT" i="1" dirty="0" err="1"/>
              <a:t>superindas</a:t>
            </a:r>
            <a:r>
              <a:rPr lang="it-IT" i="1" dirty="0"/>
              <a:t> </a:t>
            </a:r>
            <a:r>
              <a:rPr lang="it-IT" i="1" dirty="0" err="1"/>
              <a:t>cxion</a:t>
            </a:r>
            <a:r>
              <a:rPr lang="it-IT" i="1" dirty="0"/>
              <a:t>! </a:t>
            </a:r>
            <a:r>
              <a:rPr lang="en-GB" i="1" dirty="0"/>
              <a:t>Ni </a:t>
            </a:r>
            <a:r>
              <a:rPr lang="en-GB" i="1" dirty="0" err="1"/>
              <a:t>apudigxu</a:t>
            </a:r>
            <a:r>
              <a:rPr lang="en-GB" i="1" dirty="0"/>
              <a:t> are (…) ne (…) </a:t>
            </a:r>
            <a:r>
              <a:rPr lang="en-GB" i="1" dirty="0" err="1"/>
              <a:t>forigu</a:t>
            </a:r>
            <a:r>
              <a:rPr lang="en-GB" i="1" dirty="0"/>
              <a:t> </a:t>
            </a:r>
            <a:r>
              <a:rPr lang="en-GB" i="1" dirty="0" err="1"/>
              <a:t>mian</a:t>
            </a:r>
            <a:r>
              <a:rPr lang="en-GB" i="1" dirty="0"/>
              <a:t> </a:t>
            </a:r>
            <a:r>
              <a:rPr lang="en-GB" i="1" dirty="0" err="1"/>
              <a:t>ilon</a:t>
            </a:r>
            <a:r>
              <a:rPr lang="en-GB" i="1" dirty="0"/>
              <a:t> de via </a:t>
            </a:r>
            <a:r>
              <a:rPr lang="en-GB" i="1" dirty="0" err="1"/>
              <a:t>inejo</a:t>
            </a:r>
            <a:r>
              <a:rPr lang="en-GB" i="1" dirty="0"/>
              <a:t> (…) </a:t>
            </a:r>
            <a:r>
              <a:rPr lang="en-GB" i="1" dirty="0" err="1"/>
              <a:t>Ke</a:t>
            </a:r>
            <a:r>
              <a:rPr lang="en-GB" i="1" dirty="0"/>
              <a:t> </a:t>
            </a:r>
            <a:r>
              <a:rPr lang="en-GB" i="1" dirty="0" err="1"/>
              <a:t>ekree</a:t>
            </a:r>
            <a:r>
              <a:rPr lang="en-GB" i="1" dirty="0"/>
              <a:t> mi </a:t>
            </a:r>
            <a:r>
              <a:rPr lang="en-GB" i="1" dirty="0" err="1"/>
              <a:t>eningu</a:t>
            </a:r>
            <a:r>
              <a:rPr lang="en-GB" i="1" dirty="0"/>
              <a:t> en vi! Oh! Nu! Mia </a:t>
            </a:r>
            <a:r>
              <a:rPr lang="en-GB" i="1" dirty="0" err="1"/>
              <a:t>ununura</a:t>
            </a:r>
            <a:r>
              <a:rPr lang="en-GB" i="1" dirty="0"/>
              <a:t> vi jam </a:t>
            </a:r>
            <a:r>
              <a:rPr lang="en-GB" i="1" dirty="0" err="1"/>
              <a:t>istas</a:t>
            </a:r>
            <a:r>
              <a:rPr lang="en-GB" i="1" dirty="0"/>
              <a:t> </a:t>
            </a:r>
            <a:r>
              <a:rPr lang="en-GB" i="1" dirty="0" err="1"/>
              <a:t>kvazaú</a:t>
            </a:r>
            <a:r>
              <a:rPr lang="en-GB" i="1" dirty="0"/>
              <a:t> </a:t>
            </a:r>
            <a:r>
              <a:rPr lang="en-GB" i="1" dirty="0" err="1"/>
              <a:t>eg-cxiesulino</a:t>
            </a:r>
            <a:r>
              <a:rPr lang="en-GB" i="1" dirty="0"/>
              <a:t>! (…) Do </a:t>
            </a:r>
            <a:r>
              <a:rPr lang="en-GB" i="1" dirty="0" err="1"/>
              <a:t>traenu</a:t>
            </a:r>
            <a:r>
              <a:rPr lang="en-GB" i="1" dirty="0"/>
              <a:t> min </a:t>
            </a:r>
            <a:r>
              <a:rPr lang="en-GB" i="1" dirty="0" err="1"/>
              <a:t>mia</a:t>
            </a:r>
            <a:r>
              <a:rPr lang="en-GB" i="1" dirty="0"/>
              <a:t> </a:t>
            </a:r>
            <a:r>
              <a:rPr lang="en-GB" i="1" dirty="0" err="1"/>
              <a:t>estro</a:t>
            </a:r>
            <a:r>
              <a:rPr lang="en-GB" i="1" dirty="0"/>
              <a:t>, </a:t>
            </a:r>
            <a:r>
              <a:rPr lang="en-GB" i="1" dirty="0" err="1"/>
              <a:t>ke</a:t>
            </a:r>
            <a:r>
              <a:rPr lang="en-GB" i="1" dirty="0"/>
              <a:t> </a:t>
            </a:r>
            <a:r>
              <a:rPr lang="en-GB" i="1" dirty="0" err="1"/>
              <a:t>elenu</a:t>
            </a:r>
            <a:r>
              <a:rPr lang="en-GB" i="1" dirty="0"/>
              <a:t> </a:t>
            </a:r>
            <a:r>
              <a:rPr lang="en-GB" i="1" dirty="0" err="1"/>
              <a:t>kaj</a:t>
            </a:r>
            <a:r>
              <a:rPr lang="en-GB" i="1" dirty="0"/>
              <a:t> </a:t>
            </a:r>
            <a:r>
              <a:rPr lang="en-GB" i="1" dirty="0" err="1"/>
              <a:t>enenu</a:t>
            </a:r>
            <a:r>
              <a:rPr lang="en-GB" i="1" dirty="0"/>
              <a:t> via </a:t>
            </a:r>
            <a:r>
              <a:rPr lang="en-GB" i="1" dirty="0" err="1"/>
              <a:t>cxjo-ilo</a:t>
            </a:r>
            <a:r>
              <a:rPr lang="en-GB" i="1" dirty="0"/>
              <a:t> (…) </a:t>
            </a:r>
            <a:r>
              <a:rPr lang="en-GB" i="1" dirty="0" err="1"/>
              <a:t>jes</a:t>
            </a:r>
            <a:r>
              <a:rPr lang="en-GB" i="1" dirty="0"/>
              <a:t>, </a:t>
            </a:r>
            <a:r>
              <a:rPr lang="en-GB" i="1" dirty="0" err="1"/>
              <a:t>jes</a:t>
            </a:r>
            <a:r>
              <a:rPr lang="en-GB" i="1" dirty="0"/>
              <a:t>, </a:t>
            </a:r>
            <a:r>
              <a:rPr lang="en-GB" i="1" dirty="0" err="1"/>
              <a:t>mia</a:t>
            </a:r>
            <a:r>
              <a:rPr lang="en-GB" i="1" dirty="0"/>
              <a:t> </a:t>
            </a:r>
            <a:r>
              <a:rPr lang="en-GB" i="1" dirty="0" err="1"/>
              <a:t>plej</a:t>
            </a:r>
            <a:r>
              <a:rPr lang="en-GB" i="1" dirty="0"/>
              <a:t> …</a:t>
            </a:r>
            <a:r>
              <a:rPr lang="en-GB" dirty="0"/>
              <a:t> </a:t>
            </a:r>
            <a:r>
              <a:rPr lang="en-GB" i="1" dirty="0" err="1"/>
              <a:t>ankoraú</a:t>
            </a:r>
            <a:r>
              <a:rPr lang="en-GB" i="1" dirty="0"/>
              <a:t> … </a:t>
            </a:r>
            <a:r>
              <a:rPr lang="en-GB" i="1" dirty="0" err="1"/>
              <a:t>ade</a:t>
            </a:r>
            <a:r>
              <a:rPr lang="en-GB" i="1" dirty="0"/>
              <a:t> … ad … a … ha! </a:t>
            </a:r>
            <a:r>
              <a:rPr lang="de-DE" dirty="0"/>
              <a:t>(</a:t>
            </a:r>
            <a:r>
              <a:rPr lang="de-DE" i="1" dirty="0" err="1"/>
              <a:t>Kontakto</a:t>
            </a:r>
            <a:r>
              <a:rPr lang="de-DE" i="1" dirty="0"/>
              <a:t> </a:t>
            </a:r>
            <a:r>
              <a:rPr lang="de-DE" dirty="0"/>
              <a:t>4/1977 p. 10; </a:t>
            </a:r>
            <a:r>
              <a:rPr lang="de-DE" dirty="0" err="1"/>
              <a:t>quoted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Mel’nikov</a:t>
            </a:r>
            <a:r>
              <a:rPr lang="de-DE" dirty="0"/>
              <a:t> 2008: 10)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676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152400" y="1676400"/>
            <a:ext cx="84582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i="1" dirty="0" err="1"/>
              <a:t>Unua</a:t>
            </a:r>
            <a:r>
              <a:rPr lang="de-DE" sz="2400" i="1" dirty="0"/>
              <a:t> </a:t>
            </a:r>
            <a:r>
              <a:rPr lang="de-DE" sz="2400" i="1" dirty="0" err="1"/>
              <a:t>Libro</a:t>
            </a:r>
            <a:r>
              <a:rPr lang="de-DE" sz="2400" dirty="0"/>
              <a:t> (1887):			</a:t>
            </a:r>
            <a:r>
              <a:rPr lang="de-DE" sz="2400" b="1" dirty="0"/>
              <a:t>904</a:t>
            </a:r>
            <a:r>
              <a:rPr lang="de-DE" sz="2400" dirty="0"/>
              <a:t> Grundmorpheme</a:t>
            </a:r>
          </a:p>
          <a:p>
            <a:pPr>
              <a:spcBef>
                <a:spcPct val="50000"/>
              </a:spcBef>
            </a:pPr>
            <a:r>
              <a:rPr lang="de-DE" sz="2400" i="1" dirty="0" err="1"/>
              <a:t>Universala</a:t>
            </a:r>
            <a:r>
              <a:rPr lang="de-DE" sz="2400" i="1" dirty="0"/>
              <a:t> </a:t>
            </a:r>
            <a:r>
              <a:rPr lang="de-DE" sz="2400" i="1" dirty="0" err="1"/>
              <a:t>Vortaro</a:t>
            </a:r>
            <a:r>
              <a:rPr lang="de-DE" sz="2400" dirty="0"/>
              <a:t> (1894):		</a:t>
            </a:r>
            <a:r>
              <a:rPr lang="de-DE" sz="2400" b="1" dirty="0"/>
              <a:t>ca. 2 600</a:t>
            </a:r>
            <a:r>
              <a:rPr lang="de-DE" sz="2400" dirty="0"/>
              <a:t> Grundmorpheme</a:t>
            </a:r>
          </a:p>
          <a:p>
            <a:pPr>
              <a:spcBef>
                <a:spcPct val="50000"/>
              </a:spcBef>
            </a:pPr>
            <a:r>
              <a:rPr lang="de-DE" sz="2400" i="1" dirty="0" err="1"/>
              <a:t>Plena</a:t>
            </a:r>
            <a:r>
              <a:rPr lang="de-DE" sz="2400" i="1" dirty="0"/>
              <a:t> </a:t>
            </a:r>
            <a:r>
              <a:rPr lang="de-DE" sz="2400" i="1" dirty="0" err="1"/>
              <a:t>Vortaro</a:t>
            </a:r>
            <a:r>
              <a:rPr lang="de-DE" sz="2400" dirty="0"/>
              <a:t> (1934):		</a:t>
            </a:r>
            <a:r>
              <a:rPr lang="de-DE" sz="2400" dirty="0" smtClean="0"/>
              <a:t>	</a:t>
            </a:r>
            <a:r>
              <a:rPr lang="de-DE" sz="2400" b="1" dirty="0" smtClean="0"/>
              <a:t>6 </a:t>
            </a:r>
            <a:r>
              <a:rPr lang="de-DE" sz="2400" b="1" dirty="0"/>
              <a:t>900 </a:t>
            </a:r>
            <a:r>
              <a:rPr lang="de-DE" sz="2400" dirty="0"/>
              <a:t>Grundmorpheme + 						</a:t>
            </a:r>
            <a:r>
              <a:rPr lang="de-DE" sz="2400" dirty="0" smtClean="0"/>
              <a:t>	5000 </a:t>
            </a:r>
            <a:r>
              <a:rPr lang="de-DE" sz="2400" dirty="0"/>
              <a:t>Komposita</a:t>
            </a:r>
          </a:p>
          <a:p>
            <a:pPr>
              <a:spcBef>
                <a:spcPct val="50000"/>
              </a:spcBef>
            </a:pPr>
            <a:r>
              <a:rPr lang="de-DE" sz="2400" i="1" dirty="0" err="1"/>
              <a:t>Plena</a:t>
            </a:r>
            <a:r>
              <a:rPr lang="de-DE" sz="2400" i="1" dirty="0"/>
              <a:t> </a:t>
            </a:r>
            <a:r>
              <a:rPr lang="de-DE" sz="2400" i="1" dirty="0" err="1"/>
              <a:t>Ilustrita</a:t>
            </a:r>
            <a:r>
              <a:rPr lang="de-DE" sz="2400" i="1" dirty="0"/>
              <a:t> </a:t>
            </a:r>
            <a:r>
              <a:rPr lang="de-DE" sz="2400" i="1" dirty="0" err="1"/>
              <a:t>Vortaro</a:t>
            </a:r>
            <a:r>
              <a:rPr lang="de-DE" sz="2400" dirty="0"/>
              <a:t> (1970): 	</a:t>
            </a:r>
            <a:r>
              <a:rPr lang="de-DE" sz="2400" b="1" dirty="0"/>
              <a:t>ca. 15 250</a:t>
            </a:r>
            <a:r>
              <a:rPr lang="de-DE" sz="2400" dirty="0"/>
              <a:t> Grundmorpheme</a:t>
            </a:r>
          </a:p>
          <a:p>
            <a:pPr>
              <a:spcBef>
                <a:spcPct val="50000"/>
              </a:spcBef>
            </a:pPr>
            <a:r>
              <a:rPr lang="de-DE" sz="2400" i="1" dirty="0"/>
              <a:t>Nova </a:t>
            </a:r>
            <a:r>
              <a:rPr lang="de-DE" sz="2400" i="1" dirty="0" err="1"/>
              <a:t>Plena</a:t>
            </a:r>
            <a:r>
              <a:rPr lang="de-DE" sz="2400" i="1" dirty="0"/>
              <a:t> </a:t>
            </a:r>
            <a:r>
              <a:rPr lang="de-DE" sz="2400" i="1" dirty="0" err="1"/>
              <a:t>Ilustrita</a:t>
            </a:r>
            <a:r>
              <a:rPr lang="de-DE" sz="2400" i="1" dirty="0"/>
              <a:t> </a:t>
            </a:r>
            <a:r>
              <a:rPr lang="de-DE" sz="2400" i="1" dirty="0" err="1"/>
              <a:t>Vortaro</a:t>
            </a:r>
            <a:r>
              <a:rPr lang="de-DE" sz="2400" i="1" dirty="0"/>
              <a:t> </a:t>
            </a:r>
          </a:p>
          <a:p>
            <a:pPr>
              <a:spcBef>
                <a:spcPct val="50000"/>
              </a:spcBef>
            </a:pPr>
            <a:r>
              <a:rPr lang="de-DE" sz="2400" dirty="0"/>
              <a:t>(2002)				</a:t>
            </a:r>
            <a:r>
              <a:rPr lang="de-DE" sz="2400" dirty="0" smtClean="0"/>
              <a:t>	</a:t>
            </a:r>
            <a:r>
              <a:rPr lang="de-DE" sz="2400" b="1" dirty="0" smtClean="0"/>
              <a:t>ca</a:t>
            </a:r>
            <a:r>
              <a:rPr lang="de-DE" sz="2400" b="1" dirty="0"/>
              <a:t>. 17 000</a:t>
            </a:r>
            <a:r>
              <a:rPr lang="de-DE" sz="2400" dirty="0"/>
              <a:t> G. (47 000 </a:t>
            </a:r>
            <a:r>
              <a:rPr lang="de-DE" sz="2400" dirty="0" err="1"/>
              <a:t>Einh</a:t>
            </a:r>
            <a:r>
              <a:rPr lang="de-DE" sz="2400" dirty="0"/>
              <a:t>.)</a:t>
            </a:r>
            <a:endParaRPr lang="de-DE" sz="2400" i="1" dirty="0"/>
          </a:p>
        </p:txBody>
      </p:sp>
    </p:spTree>
    <p:extLst>
      <p:ext uri="{BB962C8B-B14F-4D97-AF65-F5344CB8AC3E}">
        <p14:creationId xmlns:p14="http://schemas.microsoft.com/office/powerpoint/2010/main" val="75686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0" y="3810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Ludwig Lazar Zamenhof (1859-1917)</a:t>
            </a:r>
          </a:p>
        </p:txBody>
      </p:sp>
      <p:pic>
        <p:nvPicPr>
          <p:cNvPr id="99331" name="Picture 3" descr="Zamenhof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4403725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2" name="Picture 4" descr="zamenhof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0"/>
            <a:ext cx="4194175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69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2296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 smtClean="0"/>
              <a:t>Sten Johansson  „</a:t>
            </a:r>
            <a:r>
              <a:rPr lang="de-DE" sz="2400" dirty="0" err="1" smtClean="0"/>
              <a:t>Heliko</a:t>
            </a:r>
            <a:r>
              <a:rPr lang="de-DE" sz="2400" dirty="0" smtClean="0"/>
              <a:t>“</a:t>
            </a:r>
          </a:p>
          <a:p>
            <a:pPr>
              <a:spcBef>
                <a:spcPct val="50000"/>
              </a:spcBef>
            </a:pPr>
            <a:endParaRPr lang="de-DE" sz="2400" dirty="0"/>
          </a:p>
          <a:p>
            <a:pPr>
              <a:spcBef>
                <a:spcPct val="50000"/>
              </a:spcBef>
            </a:pPr>
            <a:r>
              <a:rPr lang="de-DE" sz="2400" dirty="0" smtClean="0"/>
              <a:t>A</a:t>
            </a:r>
            <a:r>
              <a:rPr lang="de-DE" sz="2400" dirty="0"/>
              <a:t>: </a:t>
            </a:r>
            <a:r>
              <a:rPr lang="de-DE" sz="2400" b="1" dirty="0"/>
              <a:t>Ne </a:t>
            </a:r>
            <a:r>
              <a:rPr lang="de-DE" sz="2400" b="1" dirty="0" err="1"/>
              <a:t>impedu</a:t>
            </a:r>
            <a:r>
              <a:rPr lang="de-DE" sz="2400" b="1" dirty="0"/>
              <a:t> </a:t>
            </a:r>
            <a:r>
              <a:rPr lang="de-DE" sz="2400" b="1" dirty="0" err="1">
                <a:cs typeface="Times New Roman" pitchFamily="18" charset="0"/>
              </a:rPr>
              <a:t>ĝian</a:t>
            </a:r>
            <a:r>
              <a:rPr lang="de-DE" sz="2400" b="1" dirty="0">
                <a:cs typeface="Times New Roman" pitchFamily="18" charset="0"/>
              </a:rPr>
              <a:t> </a:t>
            </a:r>
            <a:r>
              <a:rPr lang="de-DE" sz="2400" b="1" dirty="0" err="1">
                <a:cs typeface="Times New Roman" pitchFamily="18" charset="0"/>
              </a:rPr>
              <a:t>liberecon</a:t>
            </a:r>
            <a:r>
              <a:rPr lang="de-DE" sz="2400" b="1" dirty="0">
                <a:cs typeface="Times New Roman" pitchFamily="18" charset="0"/>
              </a:rPr>
              <a:t>!</a:t>
            </a:r>
          </a:p>
          <a:p>
            <a:pPr>
              <a:spcBef>
                <a:spcPct val="50000"/>
              </a:spcBef>
            </a:pPr>
            <a:r>
              <a:rPr lang="de-DE" sz="2400" dirty="0">
                <a:cs typeface="Times New Roman" pitchFamily="18" charset="0"/>
              </a:rPr>
              <a:t>B: </a:t>
            </a:r>
            <a:r>
              <a:rPr lang="de-DE" sz="2400" b="1" dirty="0" err="1">
                <a:cs typeface="Times New Roman" pitchFamily="18" charset="0"/>
              </a:rPr>
              <a:t>Revenu</a:t>
            </a:r>
            <a:r>
              <a:rPr lang="de-DE" sz="2400" b="1" dirty="0">
                <a:cs typeface="Times New Roman" pitchFamily="18" charset="0"/>
              </a:rPr>
              <a:t> al la </a:t>
            </a:r>
            <a:r>
              <a:rPr lang="de-DE" sz="2400" b="1" dirty="0" err="1">
                <a:cs typeface="Times New Roman" pitchFamily="18" charset="0"/>
              </a:rPr>
              <a:t>senriska</a:t>
            </a:r>
            <a:r>
              <a:rPr lang="de-DE" sz="2400" b="1" dirty="0">
                <a:cs typeface="Times New Roman" pitchFamily="18" charset="0"/>
              </a:rPr>
              <a:t> </a:t>
            </a:r>
            <a:r>
              <a:rPr lang="de-DE" sz="2400" b="1" dirty="0" err="1">
                <a:cs typeface="Times New Roman" pitchFamily="18" charset="0"/>
              </a:rPr>
              <a:t>fundamento</a:t>
            </a:r>
            <a:r>
              <a:rPr lang="de-DE" sz="2400" b="1" dirty="0">
                <a:cs typeface="Times New Roman" pitchFamily="18" charset="0"/>
              </a:rPr>
              <a:t>!</a:t>
            </a:r>
          </a:p>
          <a:p>
            <a:pPr>
              <a:spcBef>
                <a:spcPct val="50000"/>
              </a:spcBef>
            </a:pPr>
            <a:r>
              <a:rPr lang="de-DE" sz="2400" dirty="0">
                <a:cs typeface="Times New Roman" pitchFamily="18" charset="0"/>
              </a:rPr>
              <a:t>C: </a:t>
            </a:r>
            <a:r>
              <a:rPr lang="de-DE" sz="2400" b="1" dirty="0" err="1">
                <a:cs typeface="Times New Roman" pitchFamily="18" charset="0"/>
              </a:rPr>
              <a:t>Lasu</a:t>
            </a:r>
            <a:r>
              <a:rPr lang="de-DE" sz="2400" b="1" dirty="0">
                <a:cs typeface="Times New Roman" pitchFamily="18" charset="0"/>
              </a:rPr>
              <a:t> </a:t>
            </a:r>
            <a:r>
              <a:rPr lang="de-DE" sz="2400" b="1" dirty="0" err="1">
                <a:cs typeface="Times New Roman" pitchFamily="18" charset="0"/>
              </a:rPr>
              <a:t>ĝin</a:t>
            </a:r>
            <a:r>
              <a:rPr lang="de-DE" sz="2400" b="1" dirty="0">
                <a:cs typeface="Times New Roman" pitchFamily="18" charset="0"/>
              </a:rPr>
              <a:t> en </a:t>
            </a:r>
            <a:r>
              <a:rPr lang="de-DE" sz="2400" b="1" dirty="0" err="1">
                <a:cs typeface="Times New Roman" pitchFamily="18" charset="0"/>
              </a:rPr>
              <a:t>paco</a:t>
            </a:r>
            <a:r>
              <a:rPr lang="de-DE" sz="2400" b="1" dirty="0">
                <a:cs typeface="Times New Roman" pitchFamily="18" charset="0"/>
              </a:rPr>
              <a:t>!</a:t>
            </a:r>
            <a:endParaRPr lang="de-DE" sz="2400" dirty="0"/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315750" y="4437112"/>
            <a:ext cx="8458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/>
              <a:t>A: </a:t>
            </a:r>
            <a:r>
              <a:rPr lang="de-DE" sz="2400" b="1" dirty="0"/>
              <a:t>La </a:t>
            </a:r>
            <a:r>
              <a:rPr lang="de-DE" sz="2400" b="1" dirty="0" err="1"/>
              <a:t>heliko</a:t>
            </a:r>
            <a:r>
              <a:rPr lang="de-DE" sz="2400" b="1" dirty="0"/>
              <a:t> </a:t>
            </a:r>
            <a:r>
              <a:rPr lang="de-DE" sz="2400" b="1" dirty="0" err="1"/>
              <a:t>vanuis</a:t>
            </a:r>
            <a:r>
              <a:rPr lang="de-DE" sz="2400" b="1" dirty="0"/>
              <a:t>!</a:t>
            </a:r>
            <a:endParaRPr lang="de-DE" sz="2400" dirty="0"/>
          </a:p>
          <a:p>
            <a:pPr>
              <a:spcBef>
                <a:spcPct val="50000"/>
              </a:spcBef>
            </a:pPr>
            <a:r>
              <a:rPr lang="de-DE" sz="2400" dirty="0"/>
              <a:t>B: </a:t>
            </a:r>
            <a:r>
              <a:rPr lang="de-DE" sz="2400" b="1" dirty="0"/>
              <a:t>La </a:t>
            </a:r>
            <a:r>
              <a:rPr lang="de-DE" sz="2400" b="1" dirty="0" err="1"/>
              <a:t>konko-limako</a:t>
            </a:r>
            <a:r>
              <a:rPr lang="de-DE" sz="2400" b="1" dirty="0"/>
              <a:t> </a:t>
            </a:r>
            <a:r>
              <a:rPr lang="de-DE" sz="2400" b="1" dirty="0" err="1"/>
              <a:t>estas</a:t>
            </a:r>
            <a:r>
              <a:rPr lang="de-DE" sz="2400" b="1" dirty="0"/>
              <a:t> </a:t>
            </a:r>
            <a:r>
              <a:rPr lang="de-DE" sz="2400" b="1" dirty="0" err="1"/>
              <a:t>malaperinta</a:t>
            </a:r>
            <a:r>
              <a:rPr lang="de-DE" sz="2400" b="1" dirty="0"/>
              <a:t>!</a:t>
            </a:r>
            <a:endParaRPr lang="de-DE" sz="2400" dirty="0"/>
          </a:p>
          <a:p>
            <a:pPr>
              <a:spcBef>
                <a:spcPct val="50000"/>
              </a:spcBef>
            </a:pPr>
            <a:r>
              <a:rPr lang="de-DE" sz="2400" dirty="0"/>
              <a:t>C: </a:t>
            </a:r>
            <a:r>
              <a:rPr lang="de-DE" sz="2400" b="1" dirty="0"/>
              <a:t>La </a:t>
            </a:r>
            <a:r>
              <a:rPr lang="de-DE" sz="2400" b="1" dirty="0" err="1"/>
              <a:t>heliko</a:t>
            </a:r>
            <a:r>
              <a:rPr lang="de-DE" sz="2400" b="1" dirty="0"/>
              <a:t> </a:t>
            </a:r>
            <a:r>
              <a:rPr lang="de-DE" sz="2400" b="1" dirty="0" err="1"/>
              <a:t>iris</a:t>
            </a:r>
            <a:r>
              <a:rPr lang="de-DE" sz="2400" b="1" dirty="0"/>
              <a:t> </a:t>
            </a:r>
            <a:r>
              <a:rPr lang="de-DE" sz="2400" b="1" dirty="0" err="1"/>
              <a:t>for</a:t>
            </a:r>
            <a:r>
              <a:rPr lang="de-DE" sz="2400" b="1" dirty="0"/>
              <a:t>!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64497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Schlussbemerkungen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Zamenhofs</a:t>
            </a:r>
            <a:r>
              <a:rPr lang="de-DE" dirty="0" smtClean="0"/>
              <a:t> Projekt </a:t>
            </a:r>
            <a:r>
              <a:rPr lang="de-DE" dirty="0" smtClean="0">
                <a:sym typeface="Wingdings" pitchFamily="2" charset="2"/>
              </a:rPr>
              <a:t> Sprache</a:t>
            </a:r>
          </a:p>
          <a:p>
            <a:r>
              <a:rPr lang="de-DE" dirty="0">
                <a:sym typeface="Wingdings" pitchFamily="2" charset="2"/>
              </a:rPr>
              <a:t>l</a:t>
            </a:r>
            <a:r>
              <a:rPr lang="de-DE" dirty="0" smtClean="0">
                <a:sym typeface="Wingdings" pitchFamily="2" charset="2"/>
              </a:rPr>
              <a:t>ebendig, ausdrucksstark, funktionalstilistisch differenziert (Domänen)</a:t>
            </a:r>
          </a:p>
          <a:p>
            <a:r>
              <a:rPr lang="de-DE" dirty="0" err="1" smtClean="0">
                <a:sym typeface="Wingdings" pitchFamily="2" charset="2"/>
              </a:rPr>
              <a:t>Innersprachl</a:t>
            </a:r>
            <a:r>
              <a:rPr lang="de-DE" dirty="0" smtClean="0">
                <a:sym typeface="Wingdings" pitchFamily="2" charset="2"/>
              </a:rPr>
              <a:t>. Merkmalen (</a:t>
            </a:r>
            <a:r>
              <a:rPr lang="de-DE" dirty="0">
                <a:sym typeface="Wingdings" pitchFamily="2" charset="2"/>
              </a:rPr>
              <a:t>G</a:t>
            </a:r>
            <a:r>
              <a:rPr lang="de-DE" dirty="0" smtClean="0">
                <a:sym typeface="Wingdings" pitchFamily="2" charset="2"/>
              </a:rPr>
              <a:t>raphem/Phonem; produktive Wortbildung; flexible Syntax; neue Lexik)</a:t>
            </a:r>
          </a:p>
          <a:p>
            <a:r>
              <a:rPr lang="de-DE" dirty="0" err="1" smtClean="0">
                <a:sym typeface="Wingdings" pitchFamily="2" charset="2"/>
              </a:rPr>
              <a:t>Außensprachl</a:t>
            </a:r>
            <a:r>
              <a:rPr lang="de-DE" dirty="0" smtClean="0">
                <a:sym typeface="Wingdings" pitchFamily="2" charset="2"/>
              </a:rPr>
              <a:t>. Merkmalen (Rolle </a:t>
            </a:r>
            <a:r>
              <a:rPr lang="de-DE" dirty="0" err="1" smtClean="0">
                <a:sym typeface="Wingdings" pitchFamily="2" charset="2"/>
              </a:rPr>
              <a:t>Zamenhofs</a:t>
            </a:r>
            <a:r>
              <a:rPr lang="de-DE" dirty="0" smtClean="0">
                <a:sym typeface="Wingdings" pitchFamily="2" charset="2"/>
              </a:rPr>
              <a:t>, Sprechergemeinschaft)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88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Text Box 1027"/>
          <p:cNvSpPr txBox="1">
            <a:spLocks noChangeArrowheads="1"/>
          </p:cNvSpPr>
          <p:nvPr/>
        </p:nvSpPr>
        <p:spPr bwMode="auto">
          <a:xfrm>
            <a:off x="467544" y="692696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1878: </a:t>
            </a:r>
            <a:r>
              <a:rPr lang="de-DE" b="1" dirty="0" err="1"/>
              <a:t>lingwe</a:t>
            </a:r>
            <a:r>
              <a:rPr lang="de-DE" b="1" dirty="0"/>
              <a:t> </a:t>
            </a:r>
            <a:r>
              <a:rPr lang="de-DE" b="1" dirty="0" err="1"/>
              <a:t>universala</a:t>
            </a:r>
            <a:endParaRPr lang="de-DE" dirty="0"/>
          </a:p>
        </p:txBody>
      </p:sp>
      <p:sp>
        <p:nvSpPr>
          <p:cNvPr id="102404" name="Text Box 1028"/>
          <p:cNvSpPr txBox="1">
            <a:spLocks noChangeArrowheads="1"/>
          </p:cNvSpPr>
          <p:nvPr/>
        </p:nvSpPr>
        <p:spPr bwMode="auto">
          <a:xfrm>
            <a:off x="683568" y="1700808"/>
            <a:ext cx="57912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err="1"/>
              <a:t>Malamikete</a:t>
            </a:r>
            <a:r>
              <a:rPr lang="de-DE" dirty="0"/>
              <a:t> de las </a:t>
            </a:r>
            <a:r>
              <a:rPr lang="de-DE" dirty="0" err="1"/>
              <a:t>nacjes</a:t>
            </a:r>
            <a:endParaRPr lang="de-DE" dirty="0"/>
          </a:p>
          <a:p>
            <a:pPr>
              <a:spcBef>
                <a:spcPct val="50000"/>
              </a:spcBef>
            </a:pPr>
            <a:r>
              <a:rPr lang="de-DE" dirty="0" err="1"/>
              <a:t>Kadó</a:t>
            </a:r>
            <a:r>
              <a:rPr lang="de-DE" dirty="0"/>
              <a:t>, </a:t>
            </a:r>
            <a:r>
              <a:rPr lang="de-DE" dirty="0" err="1"/>
              <a:t>kadó</a:t>
            </a:r>
            <a:r>
              <a:rPr lang="de-DE" dirty="0"/>
              <a:t>, </a:t>
            </a:r>
            <a:r>
              <a:rPr lang="de-DE" dirty="0" err="1"/>
              <a:t>jam</a:t>
            </a:r>
            <a:r>
              <a:rPr lang="de-DE" dirty="0"/>
              <a:t> </a:t>
            </a:r>
            <a:r>
              <a:rPr lang="de-DE" dirty="0" err="1"/>
              <a:t>temp</a:t>
            </a:r>
            <a:r>
              <a:rPr lang="de-DE" dirty="0"/>
              <a:t>‘ </a:t>
            </a:r>
            <a:r>
              <a:rPr lang="de-DE" dirty="0" err="1"/>
              <a:t>está</a:t>
            </a:r>
            <a:r>
              <a:rPr lang="de-DE" dirty="0"/>
              <a:t>!</a:t>
            </a:r>
          </a:p>
          <a:p>
            <a:pPr>
              <a:spcBef>
                <a:spcPct val="50000"/>
              </a:spcBef>
            </a:pPr>
            <a:r>
              <a:rPr lang="de-DE" dirty="0"/>
              <a:t>La tot‘ </a:t>
            </a:r>
            <a:r>
              <a:rPr lang="de-DE" dirty="0" err="1"/>
              <a:t>homoze</a:t>
            </a:r>
            <a:r>
              <a:rPr lang="de-DE" dirty="0"/>
              <a:t> in </a:t>
            </a:r>
            <a:r>
              <a:rPr lang="de-DE" dirty="0" err="1"/>
              <a:t>familje</a:t>
            </a:r>
            <a:endParaRPr lang="de-DE" dirty="0"/>
          </a:p>
          <a:p>
            <a:pPr>
              <a:spcBef>
                <a:spcPct val="50000"/>
              </a:spcBef>
            </a:pPr>
            <a:r>
              <a:rPr lang="de-DE" dirty="0" err="1"/>
              <a:t>Konunigare</a:t>
            </a:r>
            <a:r>
              <a:rPr lang="de-DE" dirty="0"/>
              <a:t> so </a:t>
            </a:r>
            <a:r>
              <a:rPr lang="de-DE" dirty="0" err="1"/>
              <a:t>debá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613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autoUpdateAnimBg="0"/>
      <p:bldP spid="10240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026"/>
          <p:cNvSpPr txBox="1">
            <a:spLocks noChangeArrowheads="1"/>
          </p:cNvSpPr>
          <p:nvPr/>
        </p:nvSpPr>
        <p:spPr bwMode="auto">
          <a:xfrm>
            <a:off x="152400" y="381000"/>
            <a:ext cx="80010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Bia</a:t>
            </a:r>
            <a:r>
              <a:rPr lang="de-DE" dirty="0">
                <a:cs typeface="Times New Roman" pitchFamily="18" charset="0"/>
              </a:rPr>
              <a:t>łystok </a:t>
            </a:r>
            <a:r>
              <a:rPr lang="de-DE" dirty="0"/>
              <a:t>1897:	</a:t>
            </a:r>
            <a:r>
              <a:rPr lang="de-DE" dirty="0" smtClean="0"/>
              <a:t>	66</a:t>
            </a:r>
            <a:r>
              <a:rPr lang="de-DE" dirty="0"/>
              <a:t>% Juden</a:t>
            </a:r>
          </a:p>
          <a:p>
            <a:pPr>
              <a:spcBef>
                <a:spcPct val="50000"/>
              </a:spcBef>
            </a:pPr>
            <a:r>
              <a:rPr lang="de-DE" dirty="0"/>
              <a:t>			18% Polen</a:t>
            </a:r>
          </a:p>
          <a:p>
            <a:pPr>
              <a:spcBef>
                <a:spcPct val="50000"/>
              </a:spcBef>
            </a:pPr>
            <a:r>
              <a:rPr lang="de-DE" dirty="0"/>
              <a:t>			8% Russen</a:t>
            </a:r>
          </a:p>
          <a:p>
            <a:pPr>
              <a:spcBef>
                <a:spcPct val="50000"/>
              </a:spcBef>
            </a:pPr>
            <a:r>
              <a:rPr lang="de-DE" dirty="0"/>
              <a:t>			6% Deutsche</a:t>
            </a:r>
          </a:p>
          <a:p>
            <a:pPr>
              <a:spcBef>
                <a:spcPct val="50000"/>
              </a:spcBef>
            </a:pPr>
            <a:r>
              <a:rPr lang="de-DE" dirty="0"/>
              <a:t>			2% Ukrainer</a:t>
            </a:r>
          </a:p>
        </p:txBody>
      </p:sp>
      <p:sp>
        <p:nvSpPr>
          <p:cNvPr id="100356" name="Text Box 1028"/>
          <p:cNvSpPr txBox="1">
            <a:spLocks noChangeArrowheads="1"/>
          </p:cNvSpPr>
          <p:nvPr/>
        </p:nvSpPr>
        <p:spPr bwMode="auto">
          <a:xfrm>
            <a:off x="609600" y="4953000"/>
            <a:ext cx="78486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1901	</a:t>
            </a:r>
            <a:r>
              <a:rPr lang="de-DE" b="1"/>
              <a:t>hilelismo</a:t>
            </a:r>
            <a:endParaRPr lang="de-DE"/>
          </a:p>
          <a:p>
            <a:pPr>
              <a:spcBef>
                <a:spcPct val="50000"/>
              </a:spcBef>
            </a:pPr>
            <a:r>
              <a:rPr lang="de-DE"/>
              <a:t>1906	</a:t>
            </a:r>
            <a:r>
              <a:rPr lang="de-DE" b="1"/>
              <a:t>homaranismo</a:t>
            </a:r>
            <a:endParaRPr lang="de-DE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81000" y="3140968"/>
            <a:ext cx="8153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dirty="0"/>
              <a:t>„Die Zerrissenheit und der </a:t>
            </a:r>
            <a:r>
              <a:rPr lang="de-DE" dirty="0" err="1"/>
              <a:t>Haß</a:t>
            </a:r>
            <a:r>
              <a:rPr lang="de-DE" dirty="0"/>
              <a:t> zwischen den Nationen wird nur dann vollständig verschwinden, wenn die Menschheit eine Sprache und eine Religion hat.“</a:t>
            </a:r>
          </a:p>
        </p:txBody>
      </p:sp>
    </p:spTree>
    <p:extLst>
      <p:ext uri="{BB962C8B-B14F-4D97-AF65-F5344CB8AC3E}">
        <p14:creationId xmlns:p14="http://schemas.microsoft.com/office/powerpoint/2010/main" val="227970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autoUpdateAnimBg="0"/>
      <p:bldP spid="100356" grpId="0" autoUpdateAnimBg="0"/>
      <p:bldP spid="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Unua_Lib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40768"/>
            <a:ext cx="3285744" cy="454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11560" y="4725144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/>
              <a:t>Esper</a:t>
            </a:r>
            <a:r>
              <a:rPr lang="de-DE" sz="2800" dirty="0" smtClean="0"/>
              <a:t>-</a:t>
            </a:r>
            <a:r>
              <a:rPr lang="de-DE" sz="2800" dirty="0" err="1" smtClean="0"/>
              <a:t>ant</a:t>
            </a:r>
            <a:r>
              <a:rPr lang="de-DE" sz="2800" dirty="0" smtClean="0"/>
              <a:t>-o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018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Motive für die Schaffung von Plansprachen</a:t>
            </a:r>
            <a:endParaRPr lang="en-GB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Sprachphilosophische/</a:t>
            </a:r>
            <a:r>
              <a:rPr lang="de-DE" dirty="0" err="1" smtClean="0"/>
              <a:t>sprachwiss</a:t>
            </a:r>
            <a:r>
              <a:rPr lang="de-DE" dirty="0" smtClean="0"/>
              <a:t>. Motive</a:t>
            </a:r>
          </a:p>
          <a:p>
            <a:r>
              <a:rPr lang="de-DE" dirty="0" smtClean="0"/>
              <a:t>Kommunikationsethische Motive</a:t>
            </a:r>
          </a:p>
          <a:p>
            <a:r>
              <a:rPr lang="de-DE" dirty="0" smtClean="0">
                <a:sym typeface="Wingdings" pitchFamily="2" charset="2"/>
              </a:rPr>
              <a:t> humanistisch-pazifistische Motive (Comenius </a:t>
            </a:r>
            <a:r>
              <a:rPr lang="de-DE" dirty="0" err="1" smtClean="0">
                <a:sym typeface="Wingdings" pitchFamily="2" charset="2"/>
              </a:rPr>
              <a:t>Panglottia</a:t>
            </a:r>
            <a:r>
              <a:rPr lang="de-DE" dirty="0" smtClean="0">
                <a:sym typeface="Wingdings" pitchFamily="2" charset="2"/>
              </a:rPr>
              <a:t>, Schleyer </a:t>
            </a:r>
            <a:r>
              <a:rPr lang="de-DE" i="1" dirty="0" smtClean="0">
                <a:sym typeface="Wingdings" pitchFamily="2" charset="2"/>
              </a:rPr>
              <a:t>Volapük</a:t>
            </a:r>
            <a:r>
              <a:rPr lang="de-DE" dirty="0" smtClean="0">
                <a:sym typeface="Wingdings" pitchFamily="2" charset="2"/>
              </a:rPr>
              <a:t>, </a:t>
            </a:r>
            <a:r>
              <a:rPr lang="de-DE" dirty="0" err="1" smtClean="0">
                <a:sym typeface="Wingdings" pitchFamily="2" charset="2"/>
              </a:rPr>
              <a:t>Zamenhof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i="1" dirty="0" smtClean="0">
                <a:sym typeface="Wingdings" pitchFamily="2" charset="2"/>
              </a:rPr>
              <a:t>Esperanto</a:t>
            </a:r>
            <a:r>
              <a:rPr lang="de-DE" dirty="0" smtClean="0">
                <a:sym typeface="Wingdings" pitchFamily="2" charset="2"/>
              </a:rPr>
              <a:t>)</a:t>
            </a:r>
          </a:p>
          <a:p>
            <a:r>
              <a:rPr lang="de-DE" dirty="0" smtClean="0">
                <a:sym typeface="Wingdings" pitchFamily="2" charset="2"/>
              </a:rPr>
              <a:t>nationalistische Motive (Baumann </a:t>
            </a:r>
            <a:r>
              <a:rPr lang="de-DE" i="1" dirty="0" smtClean="0">
                <a:sym typeface="Wingdings" pitchFamily="2" charset="2"/>
              </a:rPr>
              <a:t>Weltdeutsch</a:t>
            </a:r>
            <a:r>
              <a:rPr lang="de-DE" dirty="0" smtClean="0">
                <a:sym typeface="Wingdings" pitchFamily="2" charset="2"/>
              </a:rPr>
              <a:t>, Ogden </a:t>
            </a:r>
            <a:r>
              <a:rPr lang="de-DE" i="1" dirty="0" smtClean="0">
                <a:sym typeface="Wingdings" pitchFamily="2" charset="2"/>
              </a:rPr>
              <a:t>Basic English</a:t>
            </a:r>
            <a:r>
              <a:rPr lang="de-DE" dirty="0" smtClean="0">
                <a:sym typeface="Wingdings" pitchFamily="2" charset="2"/>
              </a:rPr>
              <a:t>)</a:t>
            </a:r>
            <a:endParaRPr lang="de-DE" dirty="0" smtClean="0"/>
          </a:p>
          <a:p>
            <a:r>
              <a:rPr lang="de-DE" dirty="0" smtClean="0"/>
              <a:t>Erfindungs- und Spieltrieb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66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A:\dul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685800"/>
            <a:ext cx="4048125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3" descr="A:\duli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4911725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5257800" y="59436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/>
              <a:t>Duli</a:t>
            </a:r>
            <a:r>
              <a:rPr lang="de-DE">
                <a:cs typeface="Times New Roman" pitchFamily="18" charset="0"/>
              </a:rPr>
              <a:t>čenko (1990; 1998)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604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539750" y="1125538"/>
            <a:ext cx="81534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/>
              <a:t>Projekte nach D.:</a:t>
            </a:r>
          </a:p>
          <a:p>
            <a:pPr eaLnBrk="1" hangingPunct="1">
              <a:spcBef>
                <a:spcPct val="50000"/>
              </a:spcBef>
            </a:pPr>
            <a:r>
              <a:rPr lang="de-DE" i="1"/>
              <a:t>1994:	Relatu</a:t>
            </a:r>
            <a:r>
              <a:rPr lang="de-DE"/>
              <a:t> (Stephen Coomb)</a:t>
            </a:r>
          </a:p>
          <a:p>
            <a:pPr eaLnBrk="1" hangingPunct="1">
              <a:spcBef>
                <a:spcPct val="50000"/>
              </a:spcBef>
            </a:pPr>
            <a:r>
              <a:rPr lang="de-DE" i="1"/>
              <a:t>	Adun</a:t>
            </a:r>
            <a:r>
              <a:rPr lang="de-DE"/>
              <a:t> (Stephen Coomb)</a:t>
            </a:r>
          </a:p>
          <a:p>
            <a:pPr eaLnBrk="1" hangingPunct="1">
              <a:spcBef>
                <a:spcPct val="50000"/>
              </a:spcBef>
            </a:pPr>
            <a:r>
              <a:rPr lang="de-DE" i="1"/>
              <a:t>	Linguna </a:t>
            </a:r>
            <a:r>
              <a:rPr lang="de-DE"/>
              <a:t>(Hans-Dieter W. Goeres)</a:t>
            </a:r>
          </a:p>
          <a:p>
            <a:pPr eaLnBrk="1" hangingPunct="1">
              <a:spcBef>
                <a:spcPct val="50000"/>
              </a:spcBef>
            </a:pPr>
            <a:r>
              <a:rPr lang="de-DE"/>
              <a:t>	</a:t>
            </a:r>
            <a:r>
              <a:rPr lang="de-DE" i="1"/>
              <a:t>Lingua romanica </a:t>
            </a:r>
            <a:r>
              <a:rPr lang="de-DE"/>
              <a:t>(?)</a:t>
            </a:r>
          </a:p>
          <a:p>
            <a:pPr eaLnBrk="1" hangingPunct="1">
              <a:spcBef>
                <a:spcPct val="50000"/>
              </a:spcBef>
            </a:pPr>
            <a:r>
              <a:rPr lang="de-DE"/>
              <a:t>	</a:t>
            </a:r>
            <a:r>
              <a:rPr lang="de-DE" i="1"/>
              <a:t>Comlung</a:t>
            </a:r>
            <a:r>
              <a:rPr lang="de-DE"/>
              <a:t> (George Nelson)</a:t>
            </a:r>
          </a:p>
          <a:p>
            <a:pPr eaLnBrk="1" hangingPunct="1">
              <a:spcBef>
                <a:spcPct val="50000"/>
              </a:spcBef>
            </a:pPr>
            <a:r>
              <a:rPr lang="de-DE"/>
              <a:t>	</a:t>
            </a:r>
            <a:r>
              <a:rPr lang="de-DE" i="1"/>
              <a:t>Neokoiné</a:t>
            </a:r>
            <a:r>
              <a:rPr lang="de-DE"/>
              <a:t> (Álvarez/Candel)</a:t>
            </a:r>
          </a:p>
          <a:p>
            <a:pPr eaLnBrk="1" hangingPunct="1">
              <a:spcBef>
                <a:spcPct val="50000"/>
              </a:spcBef>
            </a:pPr>
            <a:r>
              <a:rPr lang="de-DE"/>
              <a:t>	</a:t>
            </a:r>
            <a:r>
              <a:rPr lang="de-DE" i="1"/>
              <a:t>Trasermo </a:t>
            </a:r>
            <a:r>
              <a:rPr lang="de-DE"/>
              <a:t>(Di Cenzo)</a:t>
            </a:r>
          </a:p>
          <a:p>
            <a:pPr eaLnBrk="1" hangingPunct="1">
              <a:spcBef>
                <a:spcPct val="50000"/>
              </a:spcBef>
            </a:pPr>
            <a:r>
              <a:rPr lang="de-DE"/>
              <a:t>	</a:t>
            </a:r>
            <a:endParaRPr lang="de-DE" i="1"/>
          </a:p>
        </p:txBody>
      </p:sp>
    </p:spTree>
    <p:extLst>
      <p:ext uri="{BB962C8B-B14F-4D97-AF65-F5344CB8AC3E}">
        <p14:creationId xmlns:p14="http://schemas.microsoft.com/office/powerpoint/2010/main" val="10183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1037</Words>
  <Application>Microsoft Office PowerPoint</Application>
  <PresentationFormat>Bildschirmpräsentation (4:3)</PresentationFormat>
  <Paragraphs>224</Paragraphs>
  <Slides>31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2" baseType="lpstr">
      <vt:lpstr>Larissa</vt:lpstr>
      <vt:lpstr>Esperanto: aus dem Leben einer vermeintlich toten Sprache</vt:lpstr>
      <vt:lpstr>Gliederung</vt:lpstr>
      <vt:lpstr>PowerPoint-Präsentation</vt:lpstr>
      <vt:lpstr>PowerPoint-Präsentation</vt:lpstr>
      <vt:lpstr>PowerPoint-Präsentation</vt:lpstr>
      <vt:lpstr>PowerPoint-Präsentation</vt:lpstr>
      <vt:lpstr>Motive für die Schaffung von Plansprachen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Anwendung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Schlussbemerkungen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Sprachenpolitik für die EU:  Mehrsprachigkeit, „English only“ oder doch das neutrale Esperanto?</dc:title>
  <dc:creator>Fiedler</dc:creator>
  <cp:lastModifiedBy>Fiedler</cp:lastModifiedBy>
  <cp:revision>131</cp:revision>
  <dcterms:created xsi:type="dcterms:W3CDTF">2015-04-28T06:16:43Z</dcterms:created>
  <dcterms:modified xsi:type="dcterms:W3CDTF">2017-04-21T17:20:00Z</dcterms:modified>
</cp:coreProperties>
</file>